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71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FF"/>
    <a:srgbClr val="A50021"/>
    <a:srgbClr val="FF99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066F2-14EC-4A31-AC81-81D5D21E4C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39269-C57F-413A-AA99-4D7C1E076DDC}">
      <dgm:prSet phldrT="[Текст]"/>
      <dgm:spPr/>
      <dgm:t>
        <a:bodyPr/>
        <a:lstStyle/>
        <a:p>
          <a:pPr algn="ctr"/>
          <a:r>
            <a:rPr lang="ru-RU" dirty="0" smtClean="0"/>
            <a:t>БЮДЖЕТ СУБЪЕКТА</a:t>
          </a:r>
          <a:endParaRPr lang="ru-RU" dirty="0"/>
        </a:p>
      </dgm:t>
    </dgm:pt>
    <dgm:pt modelId="{06E282F1-3773-499F-88A6-4AC87C5C46DF}" type="parTrans" cxnId="{94E3AF15-5EB4-40C3-9B7D-66D0D6293AE8}">
      <dgm:prSet/>
      <dgm:spPr/>
      <dgm:t>
        <a:bodyPr/>
        <a:lstStyle/>
        <a:p>
          <a:endParaRPr lang="ru-RU"/>
        </a:p>
      </dgm:t>
    </dgm:pt>
    <dgm:pt modelId="{558D1317-061A-42D8-A485-B9F4AAAD748F}" type="sibTrans" cxnId="{94E3AF15-5EB4-40C3-9B7D-66D0D6293AE8}">
      <dgm:prSet/>
      <dgm:spPr/>
      <dgm:t>
        <a:bodyPr/>
        <a:lstStyle/>
        <a:p>
          <a:endParaRPr lang="ru-RU"/>
        </a:p>
      </dgm:t>
    </dgm:pt>
    <dgm:pt modelId="{BDCFF977-7F74-46CC-B5DE-87A156872619}">
      <dgm:prSet phldrT="[Текст]"/>
      <dgm:spPr/>
      <dgm:t>
        <a:bodyPr/>
        <a:lstStyle/>
        <a:p>
          <a:pPr algn="ctr"/>
          <a:r>
            <a:rPr lang="ru-RU" dirty="0" smtClean="0"/>
            <a:t>МЕСТНЫЙ БЮДЖЕТ</a:t>
          </a:r>
          <a:endParaRPr lang="ru-RU" dirty="0"/>
        </a:p>
      </dgm:t>
    </dgm:pt>
    <dgm:pt modelId="{3BAA51E4-24F9-410F-8375-D88E11C30967}" type="parTrans" cxnId="{EE62AC7E-7792-4243-90E3-9A64001382D7}">
      <dgm:prSet/>
      <dgm:spPr/>
      <dgm:t>
        <a:bodyPr/>
        <a:lstStyle/>
        <a:p>
          <a:endParaRPr lang="ru-RU"/>
        </a:p>
      </dgm:t>
    </dgm:pt>
    <dgm:pt modelId="{3775E055-322B-462D-95AB-64F2E2620022}" type="sibTrans" cxnId="{EE62AC7E-7792-4243-90E3-9A64001382D7}">
      <dgm:prSet/>
      <dgm:spPr/>
      <dgm:t>
        <a:bodyPr/>
        <a:lstStyle/>
        <a:p>
          <a:endParaRPr lang="ru-RU"/>
        </a:p>
      </dgm:t>
    </dgm:pt>
    <dgm:pt modelId="{75EA8131-059D-46B1-8277-8E4598990836}">
      <dgm:prSet phldrT="[Текст]"/>
      <dgm:spPr/>
      <dgm:t>
        <a:bodyPr/>
        <a:lstStyle/>
        <a:p>
          <a:pPr algn="ctr"/>
          <a:r>
            <a:rPr lang="ru-RU" dirty="0" smtClean="0"/>
            <a:t>ВКЛАД НАСЕЛЕНИЯ</a:t>
          </a:r>
          <a:endParaRPr lang="ru-RU" dirty="0"/>
        </a:p>
      </dgm:t>
    </dgm:pt>
    <dgm:pt modelId="{DCEFC3E6-F9F8-468E-9F59-16FFAE7D140F}" type="parTrans" cxnId="{6144A722-8052-4F41-82E8-1A18E73ADE49}">
      <dgm:prSet/>
      <dgm:spPr/>
      <dgm:t>
        <a:bodyPr/>
        <a:lstStyle/>
        <a:p>
          <a:endParaRPr lang="ru-RU"/>
        </a:p>
      </dgm:t>
    </dgm:pt>
    <dgm:pt modelId="{8F791B0C-2F67-47B3-BB10-097B4523DD31}" type="sibTrans" cxnId="{6144A722-8052-4F41-82E8-1A18E73ADE49}">
      <dgm:prSet/>
      <dgm:spPr/>
      <dgm:t>
        <a:bodyPr/>
        <a:lstStyle/>
        <a:p>
          <a:endParaRPr lang="ru-RU"/>
        </a:p>
      </dgm:t>
    </dgm:pt>
    <dgm:pt modelId="{0A5B66B8-2EB9-4B3F-9C16-C5B97C461ACC}">
      <dgm:prSet/>
      <dgm:spPr/>
      <dgm:t>
        <a:bodyPr/>
        <a:lstStyle/>
        <a:p>
          <a:pPr algn="ctr"/>
          <a:r>
            <a:rPr lang="ru-RU" dirty="0" smtClean="0"/>
            <a:t>СПОНСОРСКАЯ ПОМОЩЬ</a:t>
          </a:r>
          <a:endParaRPr lang="ru-RU" dirty="0"/>
        </a:p>
      </dgm:t>
    </dgm:pt>
    <dgm:pt modelId="{357D017F-5F60-4352-8FFB-A9DA6E171D30}" type="parTrans" cxnId="{52DF9903-5546-4225-89FE-297A29E3069D}">
      <dgm:prSet/>
      <dgm:spPr/>
      <dgm:t>
        <a:bodyPr/>
        <a:lstStyle/>
        <a:p>
          <a:endParaRPr lang="ru-RU"/>
        </a:p>
      </dgm:t>
    </dgm:pt>
    <dgm:pt modelId="{69B2B14D-1F9A-42F4-8250-2F514F13FE0E}" type="sibTrans" cxnId="{52DF9903-5546-4225-89FE-297A29E3069D}">
      <dgm:prSet/>
      <dgm:spPr/>
      <dgm:t>
        <a:bodyPr/>
        <a:lstStyle/>
        <a:p>
          <a:endParaRPr lang="ru-RU"/>
        </a:p>
      </dgm:t>
    </dgm:pt>
    <dgm:pt modelId="{650ADD04-693D-4BE0-90C0-C529C4D86250}" type="pres">
      <dgm:prSet presAssocID="{326066F2-14EC-4A31-AC81-81D5D21E4C7E}" presName="linear" presStyleCnt="0">
        <dgm:presLayoutVars>
          <dgm:dir/>
          <dgm:animLvl val="lvl"/>
          <dgm:resizeHandles val="exact"/>
        </dgm:presLayoutVars>
      </dgm:prSet>
      <dgm:spPr/>
    </dgm:pt>
    <dgm:pt modelId="{189DC34A-500B-4D2B-A2FF-EDB95AE53275}" type="pres">
      <dgm:prSet presAssocID="{F6839269-C57F-413A-AA99-4D7C1E076DDC}" presName="parentLin" presStyleCnt="0"/>
      <dgm:spPr/>
    </dgm:pt>
    <dgm:pt modelId="{1A8A7E4D-13D4-46C6-919D-D517FF83AE48}" type="pres">
      <dgm:prSet presAssocID="{F6839269-C57F-413A-AA99-4D7C1E076DDC}" presName="parentLeftMargin" presStyleLbl="node1" presStyleIdx="0" presStyleCnt="4"/>
      <dgm:spPr/>
    </dgm:pt>
    <dgm:pt modelId="{52049E5B-9FFA-44E4-B107-832DFA9B670E}" type="pres">
      <dgm:prSet presAssocID="{F6839269-C57F-413A-AA99-4D7C1E076DDC}" presName="parentText" presStyleLbl="node1" presStyleIdx="0" presStyleCnt="4" custLinFactNeighborX="22512" custLinFactNeighborY="48394">
        <dgm:presLayoutVars>
          <dgm:chMax val="0"/>
          <dgm:bulletEnabled val="1"/>
        </dgm:presLayoutVars>
      </dgm:prSet>
      <dgm:spPr/>
    </dgm:pt>
    <dgm:pt modelId="{03146CEA-9D25-4CBE-A0F8-04F95F6CD825}" type="pres">
      <dgm:prSet presAssocID="{F6839269-C57F-413A-AA99-4D7C1E076DDC}" presName="negativeSpace" presStyleCnt="0"/>
      <dgm:spPr/>
    </dgm:pt>
    <dgm:pt modelId="{CDE4DA06-1D65-496C-91F8-E5D1E9C1F508}" type="pres">
      <dgm:prSet presAssocID="{F6839269-C57F-413A-AA99-4D7C1E076DDC}" presName="childText" presStyleLbl="conFgAcc1" presStyleIdx="0" presStyleCnt="4">
        <dgm:presLayoutVars>
          <dgm:bulletEnabled val="1"/>
        </dgm:presLayoutVars>
      </dgm:prSet>
      <dgm:spPr/>
    </dgm:pt>
    <dgm:pt modelId="{8625CC51-7695-480C-9AB9-E8F8C0ED15DA}" type="pres">
      <dgm:prSet presAssocID="{558D1317-061A-42D8-A485-B9F4AAAD748F}" presName="spaceBetweenRectangles" presStyleCnt="0"/>
      <dgm:spPr/>
    </dgm:pt>
    <dgm:pt modelId="{87D01F4E-62D3-4CFC-9D4A-24CB49880B2B}" type="pres">
      <dgm:prSet presAssocID="{BDCFF977-7F74-46CC-B5DE-87A156872619}" presName="parentLin" presStyleCnt="0"/>
      <dgm:spPr/>
    </dgm:pt>
    <dgm:pt modelId="{BE32C483-88D0-48DF-9719-827AA78CFB87}" type="pres">
      <dgm:prSet presAssocID="{BDCFF977-7F74-46CC-B5DE-87A156872619}" presName="parentLeftMargin" presStyleLbl="node1" presStyleIdx="0" presStyleCnt="4"/>
      <dgm:spPr/>
    </dgm:pt>
    <dgm:pt modelId="{C5BAF46D-E440-4FA9-B37D-DDCC20A54208}" type="pres">
      <dgm:prSet presAssocID="{BDCFF977-7F74-46CC-B5DE-87A156872619}" presName="parentText" presStyleLbl="node1" presStyleIdx="1" presStyleCnt="4" custLinFactNeighborX="22512" custLinFactNeighborY="52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52CF1-5A6E-47DE-A1BE-9412F902CF49}" type="pres">
      <dgm:prSet presAssocID="{BDCFF977-7F74-46CC-B5DE-87A156872619}" presName="negativeSpace" presStyleCnt="0"/>
      <dgm:spPr/>
    </dgm:pt>
    <dgm:pt modelId="{A0B19D6A-1AD3-45EF-8F53-8474789F5695}" type="pres">
      <dgm:prSet presAssocID="{BDCFF977-7F74-46CC-B5DE-87A156872619}" presName="childText" presStyleLbl="conFgAcc1" presStyleIdx="1" presStyleCnt="4">
        <dgm:presLayoutVars>
          <dgm:bulletEnabled val="1"/>
        </dgm:presLayoutVars>
      </dgm:prSet>
      <dgm:spPr/>
    </dgm:pt>
    <dgm:pt modelId="{1EE18610-BA4E-4274-BC90-57F84E79FB8B}" type="pres">
      <dgm:prSet presAssocID="{3775E055-322B-462D-95AB-64F2E2620022}" presName="spaceBetweenRectangles" presStyleCnt="0"/>
      <dgm:spPr/>
    </dgm:pt>
    <dgm:pt modelId="{FD107589-80B0-4E0D-A7EA-86B7A963CFDF}" type="pres">
      <dgm:prSet presAssocID="{0A5B66B8-2EB9-4B3F-9C16-C5B97C461ACC}" presName="parentLin" presStyleCnt="0"/>
      <dgm:spPr/>
    </dgm:pt>
    <dgm:pt modelId="{B478AC8D-0CE2-4234-A3D8-881E9962E786}" type="pres">
      <dgm:prSet presAssocID="{0A5B66B8-2EB9-4B3F-9C16-C5B97C461ACC}" presName="parentLeftMargin" presStyleLbl="node1" presStyleIdx="1" presStyleCnt="4"/>
      <dgm:spPr/>
    </dgm:pt>
    <dgm:pt modelId="{D36D1856-F99B-4476-BA8E-E1CF522457A0}" type="pres">
      <dgm:prSet presAssocID="{0A5B66B8-2EB9-4B3F-9C16-C5B97C461ACC}" presName="parentText" presStyleLbl="node1" presStyleIdx="2" presStyleCnt="4" custLinFactNeighborX="-22487" custLinFactNeighborY="42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5CD2-F02F-4A76-910A-E62488A66D42}" type="pres">
      <dgm:prSet presAssocID="{0A5B66B8-2EB9-4B3F-9C16-C5B97C461ACC}" presName="negativeSpace" presStyleCnt="0"/>
      <dgm:spPr/>
    </dgm:pt>
    <dgm:pt modelId="{B3568C66-F82C-47D0-B64D-89713E6BFBD6}" type="pres">
      <dgm:prSet presAssocID="{0A5B66B8-2EB9-4B3F-9C16-C5B97C461ACC}" presName="childText" presStyleLbl="conFgAcc1" presStyleIdx="2" presStyleCnt="4">
        <dgm:presLayoutVars>
          <dgm:bulletEnabled val="1"/>
        </dgm:presLayoutVars>
      </dgm:prSet>
      <dgm:spPr/>
    </dgm:pt>
    <dgm:pt modelId="{811E1971-B3C9-4D60-8EB0-A3E3DA2124E2}" type="pres">
      <dgm:prSet presAssocID="{69B2B14D-1F9A-42F4-8250-2F514F13FE0E}" presName="spaceBetweenRectangles" presStyleCnt="0"/>
      <dgm:spPr/>
    </dgm:pt>
    <dgm:pt modelId="{E005948D-DA1F-431A-A273-67D83E0F2AE6}" type="pres">
      <dgm:prSet presAssocID="{75EA8131-059D-46B1-8277-8E4598990836}" presName="parentLin" presStyleCnt="0"/>
      <dgm:spPr/>
    </dgm:pt>
    <dgm:pt modelId="{FD27A1E0-83C7-424C-A162-A04EB3E68160}" type="pres">
      <dgm:prSet presAssocID="{75EA8131-059D-46B1-8277-8E4598990836}" presName="parentLeftMargin" presStyleLbl="node1" presStyleIdx="2" presStyleCnt="4"/>
      <dgm:spPr/>
    </dgm:pt>
    <dgm:pt modelId="{DD1EB123-C02C-4B6F-8B93-376400222162}" type="pres">
      <dgm:prSet presAssocID="{75EA8131-059D-46B1-8277-8E4598990836}" presName="parentText" presStyleLbl="node1" presStyleIdx="3" presStyleCnt="4" custLinFactNeighborX="22512" custLinFactNeighborY="46580">
        <dgm:presLayoutVars>
          <dgm:chMax val="0"/>
          <dgm:bulletEnabled val="1"/>
        </dgm:presLayoutVars>
      </dgm:prSet>
      <dgm:spPr/>
    </dgm:pt>
    <dgm:pt modelId="{4017E180-10A1-45CC-AC5C-D214951A09D6}" type="pres">
      <dgm:prSet presAssocID="{75EA8131-059D-46B1-8277-8E4598990836}" presName="negativeSpace" presStyleCnt="0"/>
      <dgm:spPr/>
    </dgm:pt>
    <dgm:pt modelId="{3D419BE9-8088-4FEF-ACDF-74CFD7EB4D72}" type="pres">
      <dgm:prSet presAssocID="{75EA8131-059D-46B1-8277-8E459899083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15E42C-980B-4E48-BE37-AD6E0E793E3F}" type="presOf" srcId="{BDCFF977-7F74-46CC-B5DE-87A156872619}" destId="{BE32C483-88D0-48DF-9719-827AA78CFB87}" srcOrd="0" destOrd="0" presId="urn:microsoft.com/office/officeart/2005/8/layout/list1"/>
    <dgm:cxn modelId="{013ACE41-070F-40A7-A7FD-2E66173086FF}" type="presOf" srcId="{75EA8131-059D-46B1-8277-8E4598990836}" destId="{FD27A1E0-83C7-424C-A162-A04EB3E68160}" srcOrd="0" destOrd="0" presId="urn:microsoft.com/office/officeart/2005/8/layout/list1"/>
    <dgm:cxn modelId="{1521B4E8-87C5-45E1-B187-CD4B833D3D49}" type="presOf" srcId="{F6839269-C57F-413A-AA99-4D7C1E076DDC}" destId="{52049E5B-9FFA-44E4-B107-832DFA9B670E}" srcOrd="1" destOrd="0" presId="urn:microsoft.com/office/officeart/2005/8/layout/list1"/>
    <dgm:cxn modelId="{6144A722-8052-4F41-82E8-1A18E73ADE49}" srcId="{326066F2-14EC-4A31-AC81-81D5D21E4C7E}" destId="{75EA8131-059D-46B1-8277-8E4598990836}" srcOrd="3" destOrd="0" parTransId="{DCEFC3E6-F9F8-468E-9F59-16FFAE7D140F}" sibTransId="{8F791B0C-2F67-47B3-BB10-097B4523DD31}"/>
    <dgm:cxn modelId="{2ADB0580-30F5-4FBD-A514-7F361A329FA7}" type="presOf" srcId="{0A5B66B8-2EB9-4B3F-9C16-C5B97C461ACC}" destId="{D36D1856-F99B-4476-BA8E-E1CF522457A0}" srcOrd="1" destOrd="0" presId="urn:microsoft.com/office/officeart/2005/8/layout/list1"/>
    <dgm:cxn modelId="{5A17F9C7-0DD3-4740-91E0-E2DD49827526}" type="presOf" srcId="{F6839269-C57F-413A-AA99-4D7C1E076DDC}" destId="{1A8A7E4D-13D4-46C6-919D-D517FF83AE48}" srcOrd="0" destOrd="0" presId="urn:microsoft.com/office/officeart/2005/8/layout/list1"/>
    <dgm:cxn modelId="{F56E0AB7-A5E9-44BC-9796-C32EC857DE43}" type="presOf" srcId="{0A5B66B8-2EB9-4B3F-9C16-C5B97C461ACC}" destId="{B478AC8D-0CE2-4234-A3D8-881E9962E786}" srcOrd="0" destOrd="0" presId="urn:microsoft.com/office/officeart/2005/8/layout/list1"/>
    <dgm:cxn modelId="{52DF9903-5546-4225-89FE-297A29E3069D}" srcId="{326066F2-14EC-4A31-AC81-81D5D21E4C7E}" destId="{0A5B66B8-2EB9-4B3F-9C16-C5B97C461ACC}" srcOrd="2" destOrd="0" parTransId="{357D017F-5F60-4352-8FFB-A9DA6E171D30}" sibTransId="{69B2B14D-1F9A-42F4-8250-2F514F13FE0E}"/>
    <dgm:cxn modelId="{0C5479ED-3EC2-4814-9B47-CDF19611AA03}" type="presOf" srcId="{BDCFF977-7F74-46CC-B5DE-87A156872619}" destId="{C5BAF46D-E440-4FA9-B37D-DDCC20A54208}" srcOrd="1" destOrd="0" presId="urn:microsoft.com/office/officeart/2005/8/layout/list1"/>
    <dgm:cxn modelId="{0D70A45E-81C9-47ED-A975-0486CB4AD5BD}" type="presOf" srcId="{326066F2-14EC-4A31-AC81-81D5D21E4C7E}" destId="{650ADD04-693D-4BE0-90C0-C529C4D86250}" srcOrd="0" destOrd="0" presId="urn:microsoft.com/office/officeart/2005/8/layout/list1"/>
    <dgm:cxn modelId="{EE62AC7E-7792-4243-90E3-9A64001382D7}" srcId="{326066F2-14EC-4A31-AC81-81D5D21E4C7E}" destId="{BDCFF977-7F74-46CC-B5DE-87A156872619}" srcOrd="1" destOrd="0" parTransId="{3BAA51E4-24F9-410F-8375-D88E11C30967}" sibTransId="{3775E055-322B-462D-95AB-64F2E2620022}"/>
    <dgm:cxn modelId="{94E3AF15-5EB4-40C3-9B7D-66D0D6293AE8}" srcId="{326066F2-14EC-4A31-AC81-81D5D21E4C7E}" destId="{F6839269-C57F-413A-AA99-4D7C1E076DDC}" srcOrd="0" destOrd="0" parTransId="{06E282F1-3773-499F-88A6-4AC87C5C46DF}" sibTransId="{558D1317-061A-42D8-A485-B9F4AAAD748F}"/>
    <dgm:cxn modelId="{F4F935C9-8DA4-4276-B7A4-A914BBDDFBE8}" type="presOf" srcId="{75EA8131-059D-46B1-8277-8E4598990836}" destId="{DD1EB123-C02C-4B6F-8B93-376400222162}" srcOrd="1" destOrd="0" presId="urn:microsoft.com/office/officeart/2005/8/layout/list1"/>
    <dgm:cxn modelId="{48B14C55-CFF0-4BA4-876C-DA2998F416B6}" type="presParOf" srcId="{650ADD04-693D-4BE0-90C0-C529C4D86250}" destId="{189DC34A-500B-4D2B-A2FF-EDB95AE53275}" srcOrd="0" destOrd="0" presId="urn:microsoft.com/office/officeart/2005/8/layout/list1"/>
    <dgm:cxn modelId="{3A6FA367-1759-4427-9F7C-8F5FB990D96C}" type="presParOf" srcId="{189DC34A-500B-4D2B-A2FF-EDB95AE53275}" destId="{1A8A7E4D-13D4-46C6-919D-D517FF83AE48}" srcOrd="0" destOrd="0" presId="urn:microsoft.com/office/officeart/2005/8/layout/list1"/>
    <dgm:cxn modelId="{00801D0D-E5FB-4981-8EE9-3236CE7FFBD0}" type="presParOf" srcId="{189DC34A-500B-4D2B-A2FF-EDB95AE53275}" destId="{52049E5B-9FFA-44E4-B107-832DFA9B670E}" srcOrd="1" destOrd="0" presId="urn:microsoft.com/office/officeart/2005/8/layout/list1"/>
    <dgm:cxn modelId="{FAF37C64-2D5A-4555-8409-74C4989745C6}" type="presParOf" srcId="{650ADD04-693D-4BE0-90C0-C529C4D86250}" destId="{03146CEA-9D25-4CBE-A0F8-04F95F6CD825}" srcOrd="1" destOrd="0" presId="urn:microsoft.com/office/officeart/2005/8/layout/list1"/>
    <dgm:cxn modelId="{23C86714-0567-4674-B4F4-DE7231527B0C}" type="presParOf" srcId="{650ADD04-693D-4BE0-90C0-C529C4D86250}" destId="{CDE4DA06-1D65-496C-91F8-E5D1E9C1F508}" srcOrd="2" destOrd="0" presId="urn:microsoft.com/office/officeart/2005/8/layout/list1"/>
    <dgm:cxn modelId="{482F6DFD-7B82-492E-BE0D-E148CBDA01B3}" type="presParOf" srcId="{650ADD04-693D-4BE0-90C0-C529C4D86250}" destId="{8625CC51-7695-480C-9AB9-E8F8C0ED15DA}" srcOrd="3" destOrd="0" presId="urn:microsoft.com/office/officeart/2005/8/layout/list1"/>
    <dgm:cxn modelId="{783753CA-0169-4AD7-9AD0-60A0BBD49048}" type="presParOf" srcId="{650ADD04-693D-4BE0-90C0-C529C4D86250}" destId="{87D01F4E-62D3-4CFC-9D4A-24CB49880B2B}" srcOrd="4" destOrd="0" presId="urn:microsoft.com/office/officeart/2005/8/layout/list1"/>
    <dgm:cxn modelId="{D6E66150-148B-4EDD-A250-61B9223AD272}" type="presParOf" srcId="{87D01F4E-62D3-4CFC-9D4A-24CB49880B2B}" destId="{BE32C483-88D0-48DF-9719-827AA78CFB87}" srcOrd="0" destOrd="0" presId="urn:microsoft.com/office/officeart/2005/8/layout/list1"/>
    <dgm:cxn modelId="{B977B18D-EA9E-4172-A8DC-0E2B5286A0BE}" type="presParOf" srcId="{87D01F4E-62D3-4CFC-9D4A-24CB49880B2B}" destId="{C5BAF46D-E440-4FA9-B37D-DDCC20A54208}" srcOrd="1" destOrd="0" presId="urn:microsoft.com/office/officeart/2005/8/layout/list1"/>
    <dgm:cxn modelId="{302D54FF-BE2A-45A7-8ECF-4034F0CBB645}" type="presParOf" srcId="{650ADD04-693D-4BE0-90C0-C529C4D86250}" destId="{23852CF1-5A6E-47DE-A1BE-9412F902CF49}" srcOrd="5" destOrd="0" presId="urn:microsoft.com/office/officeart/2005/8/layout/list1"/>
    <dgm:cxn modelId="{610919D3-15F1-4348-96A0-475A50E262F1}" type="presParOf" srcId="{650ADD04-693D-4BE0-90C0-C529C4D86250}" destId="{A0B19D6A-1AD3-45EF-8F53-8474789F5695}" srcOrd="6" destOrd="0" presId="urn:microsoft.com/office/officeart/2005/8/layout/list1"/>
    <dgm:cxn modelId="{C38BE8A9-EF49-4F2D-89FD-DD6C4AF87C13}" type="presParOf" srcId="{650ADD04-693D-4BE0-90C0-C529C4D86250}" destId="{1EE18610-BA4E-4274-BC90-57F84E79FB8B}" srcOrd="7" destOrd="0" presId="urn:microsoft.com/office/officeart/2005/8/layout/list1"/>
    <dgm:cxn modelId="{9A8D79AD-250D-48C3-8346-475B3370B5B6}" type="presParOf" srcId="{650ADD04-693D-4BE0-90C0-C529C4D86250}" destId="{FD107589-80B0-4E0D-A7EA-86B7A963CFDF}" srcOrd="8" destOrd="0" presId="urn:microsoft.com/office/officeart/2005/8/layout/list1"/>
    <dgm:cxn modelId="{3C86A047-6952-4EBB-950A-EA94CB788539}" type="presParOf" srcId="{FD107589-80B0-4E0D-A7EA-86B7A963CFDF}" destId="{B478AC8D-0CE2-4234-A3D8-881E9962E786}" srcOrd="0" destOrd="0" presId="urn:microsoft.com/office/officeart/2005/8/layout/list1"/>
    <dgm:cxn modelId="{D4764A33-4B13-4A67-91A7-56A8CC492AC9}" type="presParOf" srcId="{FD107589-80B0-4E0D-A7EA-86B7A963CFDF}" destId="{D36D1856-F99B-4476-BA8E-E1CF522457A0}" srcOrd="1" destOrd="0" presId="urn:microsoft.com/office/officeart/2005/8/layout/list1"/>
    <dgm:cxn modelId="{BE244BFD-69BB-48CF-A525-42C8450C7CBD}" type="presParOf" srcId="{650ADD04-693D-4BE0-90C0-C529C4D86250}" destId="{328F5CD2-F02F-4A76-910A-E62488A66D42}" srcOrd="9" destOrd="0" presId="urn:microsoft.com/office/officeart/2005/8/layout/list1"/>
    <dgm:cxn modelId="{F511B7DD-DC4B-45E2-8726-46C8D5B32950}" type="presParOf" srcId="{650ADD04-693D-4BE0-90C0-C529C4D86250}" destId="{B3568C66-F82C-47D0-B64D-89713E6BFBD6}" srcOrd="10" destOrd="0" presId="urn:microsoft.com/office/officeart/2005/8/layout/list1"/>
    <dgm:cxn modelId="{A7177487-F650-49D1-B12E-20C4E0B3F7F6}" type="presParOf" srcId="{650ADD04-693D-4BE0-90C0-C529C4D86250}" destId="{811E1971-B3C9-4D60-8EB0-A3E3DA2124E2}" srcOrd="11" destOrd="0" presId="urn:microsoft.com/office/officeart/2005/8/layout/list1"/>
    <dgm:cxn modelId="{5AAA3B8D-847D-4288-9FB9-8D7F2E666240}" type="presParOf" srcId="{650ADD04-693D-4BE0-90C0-C529C4D86250}" destId="{E005948D-DA1F-431A-A273-67D83E0F2AE6}" srcOrd="12" destOrd="0" presId="urn:microsoft.com/office/officeart/2005/8/layout/list1"/>
    <dgm:cxn modelId="{9471ABF5-82DA-47DB-8CE7-D3AA97F49465}" type="presParOf" srcId="{E005948D-DA1F-431A-A273-67D83E0F2AE6}" destId="{FD27A1E0-83C7-424C-A162-A04EB3E68160}" srcOrd="0" destOrd="0" presId="urn:microsoft.com/office/officeart/2005/8/layout/list1"/>
    <dgm:cxn modelId="{07EBEAC5-088F-4BD1-8351-7B32B8D68425}" type="presParOf" srcId="{E005948D-DA1F-431A-A273-67D83E0F2AE6}" destId="{DD1EB123-C02C-4B6F-8B93-376400222162}" srcOrd="1" destOrd="0" presId="urn:microsoft.com/office/officeart/2005/8/layout/list1"/>
    <dgm:cxn modelId="{8294356B-521E-43CE-97C4-D64E63CB8ED8}" type="presParOf" srcId="{650ADD04-693D-4BE0-90C0-C529C4D86250}" destId="{4017E180-10A1-45CC-AC5C-D214951A09D6}" srcOrd="13" destOrd="0" presId="urn:microsoft.com/office/officeart/2005/8/layout/list1"/>
    <dgm:cxn modelId="{665D24AF-4BBE-439C-B0C1-ECDA1CDF2323}" type="presParOf" srcId="{650ADD04-693D-4BE0-90C0-C529C4D86250}" destId="{3D419BE9-8088-4FEF-ACDF-74CFD7EB4D72}" srcOrd="14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4DA06-1D65-496C-91F8-E5D1E9C1F508}">
      <dsp:nvSpPr>
        <dsp:cNvPr id="0" name=""/>
        <dsp:cNvSpPr/>
      </dsp:nvSpPr>
      <dsp:spPr>
        <a:xfrm>
          <a:off x="0" y="278579"/>
          <a:ext cx="64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49E5B-9FFA-44E4-B107-832DFA9B670E}">
      <dsp:nvSpPr>
        <dsp:cNvPr id="0" name=""/>
        <dsp:cNvSpPr/>
      </dsp:nvSpPr>
      <dsp:spPr>
        <a:xfrm>
          <a:off x="392087" y="270520"/>
          <a:ext cx="44805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 СУБЪЕКТА</a:t>
          </a:r>
          <a:endParaRPr lang="ru-RU" sz="1700" kern="1200" dirty="0"/>
        </a:p>
      </dsp:txBody>
      <dsp:txXfrm>
        <a:off x="416585" y="295018"/>
        <a:ext cx="4431564" cy="452844"/>
      </dsp:txXfrm>
    </dsp:sp>
    <dsp:sp modelId="{A0B19D6A-1AD3-45EF-8F53-8474789F5695}">
      <dsp:nvSpPr>
        <dsp:cNvPr id="0" name=""/>
        <dsp:cNvSpPr/>
      </dsp:nvSpPr>
      <dsp:spPr>
        <a:xfrm>
          <a:off x="0" y="1049699"/>
          <a:ext cx="64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AF46D-E440-4FA9-B37D-DDCC20A54208}">
      <dsp:nvSpPr>
        <dsp:cNvPr id="0" name=""/>
        <dsp:cNvSpPr/>
      </dsp:nvSpPr>
      <dsp:spPr>
        <a:xfrm>
          <a:off x="392087" y="1062607"/>
          <a:ext cx="44805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МЕСТНЫЙ БЮДЖЕТ</a:t>
          </a:r>
          <a:endParaRPr lang="ru-RU" sz="1700" kern="1200" dirty="0"/>
        </a:p>
      </dsp:txBody>
      <dsp:txXfrm>
        <a:off x="416585" y="1087105"/>
        <a:ext cx="4431564" cy="452844"/>
      </dsp:txXfrm>
    </dsp:sp>
    <dsp:sp modelId="{B3568C66-F82C-47D0-B64D-89713E6BFBD6}">
      <dsp:nvSpPr>
        <dsp:cNvPr id="0" name=""/>
        <dsp:cNvSpPr/>
      </dsp:nvSpPr>
      <dsp:spPr>
        <a:xfrm>
          <a:off x="0" y="1820819"/>
          <a:ext cx="64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D1856-F99B-4476-BA8E-E1CF522457A0}">
      <dsp:nvSpPr>
        <dsp:cNvPr id="0" name=""/>
        <dsp:cNvSpPr/>
      </dsp:nvSpPr>
      <dsp:spPr>
        <a:xfrm>
          <a:off x="248072" y="1782690"/>
          <a:ext cx="44805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СПОНСОРСКАЯ ПОМОЩЬ</a:t>
          </a:r>
          <a:endParaRPr lang="ru-RU" sz="1700" kern="1200" dirty="0"/>
        </a:p>
      </dsp:txBody>
      <dsp:txXfrm>
        <a:off x="272570" y="1807188"/>
        <a:ext cx="4431564" cy="452844"/>
      </dsp:txXfrm>
    </dsp:sp>
    <dsp:sp modelId="{3D419BE9-8088-4FEF-ACDF-74CFD7EB4D72}">
      <dsp:nvSpPr>
        <dsp:cNvPr id="0" name=""/>
        <dsp:cNvSpPr/>
      </dsp:nvSpPr>
      <dsp:spPr>
        <a:xfrm>
          <a:off x="0" y="2591940"/>
          <a:ext cx="6400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EB123-C02C-4B6F-8B93-376400222162}">
      <dsp:nvSpPr>
        <dsp:cNvPr id="0" name=""/>
        <dsp:cNvSpPr/>
      </dsp:nvSpPr>
      <dsp:spPr>
        <a:xfrm>
          <a:off x="392087" y="2546160"/>
          <a:ext cx="448056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ВКЛАД НАСЕЛЕНИЯ</a:t>
          </a:r>
          <a:endParaRPr lang="ru-RU" sz="1700" kern="1200" dirty="0"/>
        </a:p>
      </dsp:txBody>
      <dsp:txXfrm>
        <a:off x="416585" y="2570658"/>
        <a:ext cx="443156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82B0FF-C400-43D3-9D10-E8BE52BD5333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741A53-1EC2-4C18-B824-C09266CD22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847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590967"/>
            <a:ext cx="7560840" cy="373752"/>
          </a:xfrm>
        </p:spPr>
        <p:txBody>
          <a:bodyPr>
            <a:noAutofit/>
          </a:bodyPr>
          <a:lstStyle/>
          <a:p>
            <a:r>
              <a:rPr lang="ru-RU" sz="14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ИНИЦИАТИВНОЕ БЮДЖЕТИРОВАНИЕ (ИБ)</a:t>
            </a:r>
            <a:endParaRPr lang="ru-RU" sz="1400" b="1" i="1" u="sng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163" y="4509120"/>
            <a:ext cx="64008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– РАЗЪЯСНИТЕЛЬНЫЙ МАТЕРИАЛ 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населения</a:t>
            </a:r>
            <a:endParaRPr lang="ru-RU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6242" y="105273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Туриловское сельское поселение</a:t>
            </a:r>
            <a:endParaRPr lang="ru-RU" sz="2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74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User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40760" cy="40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7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84920"/>
            <a:ext cx="3538711" cy="31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4920"/>
            <a:ext cx="3312368" cy="31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385351"/>
            <a:ext cx="6400800" cy="918592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ГОТОВЫ К УЧАСТИЮ В ПРОЕКТАХ ИНИЦИАТИВНОГО БЮДЖЕТИРОВАНИЯ ???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5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3"/>
            <a:ext cx="6984776" cy="4248472"/>
          </a:xfrm>
          <a:prstGeom prst="rect">
            <a:avLst/>
          </a:prstGeom>
          <a:noFill/>
          <a:ln>
            <a:noFill/>
          </a:ln>
          <a:effectLst>
            <a:glow rad="127000">
              <a:srgbClr val="00B0F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51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ИДЕОЛОГИЯ ИНИЦИАТИВНОГО БЮДЖЕТИРОВАНИЯ</a:t>
            </a:r>
            <a:endParaRPr lang="ru-RU" sz="20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00B0F0"/>
                </a:solidFill>
              </a:rPr>
              <a:t>ЦЕЛЬ: 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инициатив жителей в решении вопросов местного значения</a:t>
            </a:r>
          </a:p>
          <a:p>
            <a:pPr marL="285750" indent="-285750" algn="ctr">
              <a:lnSpc>
                <a:spcPct val="100000"/>
              </a:lnSpc>
            </a:pPr>
            <a:r>
              <a:rPr lang="ru-RU" dirty="0" smtClean="0">
                <a:solidFill>
                  <a:srgbClr val="00B0F0"/>
                </a:solidFill>
              </a:rPr>
              <a:t> ЗАДАЧИ: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жителей в определение проектов инициативного бюджетирования, их реализацию и контроль.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открытости и эффективности расходования бюджетных средств.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открытости деятельности органов местного самоуправления.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взаимодействия органов местного самоуправления и населения.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 общественного контроля за деятельностью органов местного самоуправления.</a:t>
            </a:r>
            <a:endParaRPr lang="ru-RU" sz="1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51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1"/>
            <a:ext cx="6912768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6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7056784" cy="32640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ПРОЕКТАМ ИНИЦИАТИВНОГО БЮДЖЕТИРОВАНИЯ</a:t>
            </a:r>
            <a:endParaRPr lang="ru-RU" sz="1600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14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847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64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8477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0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финансирования проектов инициативного бюджетирования</a:t>
            </a:r>
            <a:endParaRPr lang="ru-RU" sz="1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177328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60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РЕАЛИЗОВАТЬ СВОИ ИДЕИ ЧЕРЕЗ ИНИЦИАТИВНЫЙ БЮДЖЕТ</a:t>
            </a:r>
            <a:endParaRPr lang="ru-RU" sz="1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d:\Users\User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2008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2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107</TotalTime>
  <Words>109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ИНИЦИАТИВНОЕ БЮДЖЕТИРОВАНИЕ (ИБ)</vt:lpstr>
      <vt:lpstr>Презентация PowerPoint</vt:lpstr>
      <vt:lpstr>ИДЕОЛОГИЯ ИНИЦИАТИВНОГО БЮДЖЕТИРОВАНИЯ</vt:lpstr>
      <vt:lpstr>Презентация PowerPoint</vt:lpstr>
      <vt:lpstr>ТРЕБОВАНИЯ К ПРОЕКТАМ ИНИЦИАТИВНОГО БЮДЖЕТИРОВАНИЯ</vt:lpstr>
      <vt:lpstr>Презентация PowerPoint</vt:lpstr>
      <vt:lpstr>Презентация PowerPoint</vt:lpstr>
      <vt:lpstr>Источники финансирования проектов инициативного бюджетирования</vt:lpstr>
      <vt:lpstr>КАК РЕАЛИЗОВАТЬ СВОИ ИДЕИ ЧЕРЕЗ ИНИЦИАТИВНЫЙ БЮДЖЕТ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</dc:title>
  <dc:creator>User</dc:creator>
  <cp:lastModifiedBy>User</cp:lastModifiedBy>
  <cp:revision>10</cp:revision>
  <dcterms:created xsi:type="dcterms:W3CDTF">2019-05-14T09:31:23Z</dcterms:created>
  <dcterms:modified xsi:type="dcterms:W3CDTF">2019-05-14T11:18:34Z</dcterms:modified>
</cp:coreProperties>
</file>