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F956A-A725-4575-A745-60EB2D5C4D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FEFBD3-77C7-4083-B56B-B48A8B60151A}">
      <dgm:prSet phldrT="[Текст]" custT="1"/>
      <dgm:spPr/>
      <dgm:t>
        <a:bodyPr/>
        <a:lstStyle/>
        <a:p>
          <a:r>
            <a:rPr lang="ru-RU" sz="1400" dirty="0" smtClean="0"/>
            <a:t>С 1 января 2025 года запланировано повышение минимального размера оплаты труда МРОТ на 16,6 процентов до 22 440 рубля (в 2024 г было – 19 242 рубля) </a:t>
          </a:r>
          <a:endParaRPr lang="ru-RU" sz="1400" dirty="0"/>
        </a:p>
      </dgm:t>
    </dgm:pt>
    <dgm:pt modelId="{A87C9B56-6939-455D-9B47-EDD822A3871A}" type="parTrans" cxnId="{8B22194E-6D08-42C4-A1BD-F0C90D138518}">
      <dgm:prSet/>
      <dgm:spPr/>
      <dgm:t>
        <a:bodyPr/>
        <a:lstStyle/>
        <a:p>
          <a:endParaRPr lang="ru-RU"/>
        </a:p>
      </dgm:t>
    </dgm:pt>
    <dgm:pt modelId="{8B1CC480-BDD4-4790-9333-76D82D66E78D}" type="sibTrans" cxnId="{8B22194E-6D08-42C4-A1BD-F0C90D138518}">
      <dgm:prSet/>
      <dgm:spPr/>
      <dgm:t>
        <a:bodyPr/>
        <a:lstStyle/>
        <a:p>
          <a:endParaRPr lang="ru-RU"/>
        </a:p>
      </dgm:t>
    </dgm:pt>
    <dgm:pt modelId="{88E5F226-184C-4564-8E0C-2F6EDA0F7721}">
      <dgm:prSet phldrT="[Текст]" custT="1"/>
      <dgm:spPr/>
      <dgm:t>
        <a:bodyPr/>
        <a:lstStyle/>
        <a:p>
          <a:r>
            <a:rPr lang="ru-RU" sz="1400" dirty="0" smtClean="0"/>
            <a:t>С 1 октября 2025 года на 4,5 процента (на прогнозный уровень инфляции)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бюджетных учреждений</a:t>
          </a:r>
          <a:endParaRPr lang="ru-RU" sz="1400" dirty="0"/>
        </a:p>
      </dgm:t>
    </dgm:pt>
    <dgm:pt modelId="{598F6A6F-103A-4751-8FBA-5451B5228D20}" type="parTrans" cxnId="{34E73FD7-AA7B-46D3-AD2D-DADE6D10AB19}">
      <dgm:prSet/>
      <dgm:spPr/>
      <dgm:t>
        <a:bodyPr/>
        <a:lstStyle/>
        <a:p>
          <a:endParaRPr lang="ru-RU"/>
        </a:p>
      </dgm:t>
    </dgm:pt>
    <dgm:pt modelId="{3E4B9BE3-8FFA-412B-B7B3-3C48B05CFB93}" type="sibTrans" cxnId="{34E73FD7-AA7B-46D3-AD2D-DADE6D10AB19}">
      <dgm:prSet/>
      <dgm:spPr/>
      <dgm:t>
        <a:bodyPr/>
        <a:lstStyle/>
        <a:p>
          <a:endParaRPr lang="ru-RU"/>
        </a:p>
      </dgm:t>
    </dgm:pt>
    <dgm:pt modelId="{EFE6ED45-4540-422D-90CA-64349C8C2FC7}">
      <dgm:prSet phldrT="[Текст]" custT="1"/>
      <dgm:spPr/>
      <dgm:t>
        <a:bodyPr/>
        <a:lstStyle/>
        <a:p>
          <a:r>
            <a:rPr lang="ru-RU" sz="1400" dirty="0" smtClean="0"/>
            <a:t>С 1 января 2025 года согласно Майского указа Президента Российской Федерации повышается среднемесячная заработная плата работников культуры, на 2025 год – 53046,10 рублей, на 2026 – 58456,80 рублей, на 2027 – 63308,70 рублей</a:t>
          </a:r>
          <a:endParaRPr lang="ru-RU" sz="1400" dirty="0"/>
        </a:p>
      </dgm:t>
    </dgm:pt>
    <dgm:pt modelId="{EF37543E-D77E-4F55-B6AE-FEE8161D1CCC}" type="parTrans" cxnId="{84190C5D-485F-4E9A-A4D3-25412B0EBFD3}">
      <dgm:prSet/>
      <dgm:spPr/>
      <dgm:t>
        <a:bodyPr/>
        <a:lstStyle/>
        <a:p>
          <a:endParaRPr lang="ru-RU"/>
        </a:p>
      </dgm:t>
    </dgm:pt>
    <dgm:pt modelId="{7AAC9555-4C8F-489F-AE9B-81F456C7A0B4}" type="sibTrans" cxnId="{84190C5D-485F-4E9A-A4D3-25412B0EBFD3}">
      <dgm:prSet/>
      <dgm:spPr/>
      <dgm:t>
        <a:bodyPr/>
        <a:lstStyle/>
        <a:p>
          <a:endParaRPr lang="ru-RU"/>
        </a:p>
      </dgm:t>
    </dgm:pt>
    <dgm:pt modelId="{29484CF4-7454-4D70-A7C0-8EEBCA293D31}" type="pres">
      <dgm:prSet presAssocID="{893F956A-A725-4575-A745-60EB2D5C4D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2EFD8F-BA9F-4D19-AA60-77C0E95A3715}" type="pres">
      <dgm:prSet presAssocID="{00FEFBD3-77C7-4083-B56B-B48A8B60151A}" presName="parentLin" presStyleCnt="0"/>
      <dgm:spPr/>
    </dgm:pt>
    <dgm:pt modelId="{F2C140F0-A20E-4D18-8099-0F33E83A471E}" type="pres">
      <dgm:prSet presAssocID="{00FEFBD3-77C7-4083-B56B-B48A8B6015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ADD1E6-F0EB-46AC-A17A-1787FAF70A43}" type="pres">
      <dgm:prSet presAssocID="{00FEFBD3-77C7-4083-B56B-B48A8B60151A}" presName="parentText" presStyleLbl="node1" presStyleIdx="0" presStyleCnt="3" custScaleX="115997" custLinFactNeighborX="2330" custLinFactNeighborY="1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A4C1-6530-43B0-9389-71106C4952EF}" type="pres">
      <dgm:prSet presAssocID="{00FEFBD3-77C7-4083-B56B-B48A8B60151A}" presName="negativeSpace" presStyleCnt="0"/>
      <dgm:spPr/>
    </dgm:pt>
    <dgm:pt modelId="{7FB3E1C5-2D46-4A7F-A028-20435C3D11DD}" type="pres">
      <dgm:prSet presAssocID="{00FEFBD3-77C7-4083-B56B-B48A8B60151A}" presName="childText" presStyleLbl="conFgAcc1" presStyleIdx="0" presStyleCnt="3">
        <dgm:presLayoutVars>
          <dgm:bulletEnabled val="1"/>
        </dgm:presLayoutVars>
      </dgm:prSet>
      <dgm:spPr/>
    </dgm:pt>
    <dgm:pt modelId="{49A9C899-A270-44BC-B189-4F249DE21DB7}" type="pres">
      <dgm:prSet presAssocID="{8B1CC480-BDD4-4790-9333-76D82D66E78D}" presName="spaceBetweenRectangles" presStyleCnt="0"/>
      <dgm:spPr/>
    </dgm:pt>
    <dgm:pt modelId="{2370C109-5B91-447E-BAF8-56EEED8E6391}" type="pres">
      <dgm:prSet presAssocID="{88E5F226-184C-4564-8E0C-2F6EDA0F7721}" presName="parentLin" presStyleCnt="0"/>
      <dgm:spPr/>
    </dgm:pt>
    <dgm:pt modelId="{70D6401C-9506-45E9-AA2C-1FD774443F01}" type="pres">
      <dgm:prSet presAssocID="{88E5F226-184C-4564-8E0C-2F6EDA0F77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368780-2CE6-471F-868B-C23013585FB7}" type="pres">
      <dgm:prSet presAssocID="{88E5F226-184C-4564-8E0C-2F6EDA0F7721}" presName="parentText" presStyleLbl="node1" presStyleIdx="1" presStyleCnt="3" custScaleX="127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4792E-6B10-4ECF-9195-D60A6A95D158}" type="pres">
      <dgm:prSet presAssocID="{88E5F226-184C-4564-8E0C-2F6EDA0F7721}" presName="negativeSpace" presStyleCnt="0"/>
      <dgm:spPr/>
    </dgm:pt>
    <dgm:pt modelId="{88E93EF4-D062-4FD5-9049-100237C6740A}" type="pres">
      <dgm:prSet presAssocID="{88E5F226-184C-4564-8E0C-2F6EDA0F7721}" presName="childText" presStyleLbl="conFgAcc1" presStyleIdx="1" presStyleCnt="3">
        <dgm:presLayoutVars>
          <dgm:bulletEnabled val="1"/>
        </dgm:presLayoutVars>
      </dgm:prSet>
      <dgm:spPr/>
    </dgm:pt>
    <dgm:pt modelId="{6CE110CA-9AB9-4FE9-8EC3-96041AF00208}" type="pres">
      <dgm:prSet presAssocID="{3E4B9BE3-8FFA-412B-B7B3-3C48B05CFB93}" presName="spaceBetweenRectangles" presStyleCnt="0"/>
      <dgm:spPr/>
    </dgm:pt>
    <dgm:pt modelId="{AC8C2FAE-5433-4B83-BF4C-C8B032C4CF79}" type="pres">
      <dgm:prSet presAssocID="{EFE6ED45-4540-422D-90CA-64349C8C2FC7}" presName="parentLin" presStyleCnt="0"/>
      <dgm:spPr/>
    </dgm:pt>
    <dgm:pt modelId="{8E2A956F-AAC5-4B05-AEA0-12D75A8C7C8C}" type="pres">
      <dgm:prSet presAssocID="{EFE6ED45-4540-422D-90CA-64349C8C2F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154343-3577-4A52-ABDD-533A4FA77BD9}" type="pres">
      <dgm:prSet presAssocID="{EFE6ED45-4540-422D-90CA-64349C8C2FC7}" presName="parentText" presStyleLbl="node1" presStyleIdx="2" presStyleCnt="3" custScaleX="117053" custLinFactNeighborX="-17564" custLinFactNeighborY="37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0F655-D33F-48D7-B176-41C62975FAB6}" type="pres">
      <dgm:prSet presAssocID="{EFE6ED45-4540-422D-90CA-64349C8C2FC7}" presName="negativeSpace" presStyleCnt="0"/>
      <dgm:spPr/>
    </dgm:pt>
    <dgm:pt modelId="{80F490B2-1023-4D76-9433-AD3BF4E6022E}" type="pres">
      <dgm:prSet presAssocID="{EFE6ED45-4540-422D-90CA-64349C8C2F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DB851E-9FAA-47CE-BC00-0C832459DF2B}" type="presOf" srcId="{88E5F226-184C-4564-8E0C-2F6EDA0F7721}" destId="{0F368780-2CE6-471F-868B-C23013585FB7}" srcOrd="1" destOrd="0" presId="urn:microsoft.com/office/officeart/2005/8/layout/list1"/>
    <dgm:cxn modelId="{18494D57-DCD2-4CD6-A656-F145A85084EC}" type="presOf" srcId="{893F956A-A725-4575-A745-60EB2D5C4DFC}" destId="{29484CF4-7454-4D70-A7C0-8EEBCA293D31}" srcOrd="0" destOrd="0" presId="urn:microsoft.com/office/officeart/2005/8/layout/list1"/>
    <dgm:cxn modelId="{61F85275-566F-460C-874D-18357914ED36}" type="presOf" srcId="{88E5F226-184C-4564-8E0C-2F6EDA0F7721}" destId="{70D6401C-9506-45E9-AA2C-1FD774443F01}" srcOrd="0" destOrd="0" presId="urn:microsoft.com/office/officeart/2005/8/layout/list1"/>
    <dgm:cxn modelId="{34E73FD7-AA7B-46D3-AD2D-DADE6D10AB19}" srcId="{893F956A-A725-4575-A745-60EB2D5C4DFC}" destId="{88E5F226-184C-4564-8E0C-2F6EDA0F7721}" srcOrd="1" destOrd="0" parTransId="{598F6A6F-103A-4751-8FBA-5451B5228D20}" sibTransId="{3E4B9BE3-8FFA-412B-B7B3-3C48B05CFB93}"/>
    <dgm:cxn modelId="{71669D0C-2445-4020-BA1E-7106311AF93D}" type="presOf" srcId="{EFE6ED45-4540-422D-90CA-64349C8C2FC7}" destId="{8E2A956F-AAC5-4B05-AEA0-12D75A8C7C8C}" srcOrd="0" destOrd="0" presId="urn:microsoft.com/office/officeart/2005/8/layout/list1"/>
    <dgm:cxn modelId="{929F25FC-FC56-4F66-B7C2-73C2FEA0EFEE}" type="presOf" srcId="{00FEFBD3-77C7-4083-B56B-B48A8B60151A}" destId="{F2C140F0-A20E-4D18-8099-0F33E83A471E}" srcOrd="0" destOrd="0" presId="urn:microsoft.com/office/officeart/2005/8/layout/list1"/>
    <dgm:cxn modelId="{CBB1317A-0FB3-4268-88A4-590510234343}" type="presOf" srcId="{EFE6ED45-4540-422D-90CA-64349C8C2FC7}" destId="{64154343-3577-4A52-ABDD-533A4FA77BD9}" srcOrd="1" destOrd="0" presId="urn:microsoft.com/office/officeart/2005/8/layout/list1"/>
    <dgm:cxn modelId="{8B22194E-6D08-42C4-A1BD-F0C90D138518}" srcId="{893F956A-A725-4575-A745-60EB2D5C4DFC}" destId="{00FEFBD3-77C7-4083-B56B-B48A8B60151A}" srcOrd="0" destOrd="0" parTransId="{A87C9B56-6939-455D-9B47-EDD822A3871A}" sibTransId="{8B1CC480-BDD4-4790-9333-76D82D66E78D}"/>
    <dgm:cxn modelId="{84190C5D-485F-4E9A-A4D3-25412B0EBFD3}" srcId="{893F956A-A725-4575-A745-60EB2D5C4DFC}" destId="{EFE6ED45-4540-422D-90CA-64349C8C2FC7}" srcOrd="2" destOrd="0" parTransId="{EF37543E-D77E-4F55-B6AE-FEE8161D1CCC}" sibTransId="{7AAC9555-4C8F-489F-AE9B-81F456C7A0B4}"/>
    <dgm:cxn modelId="{D8F365BB-AF2B-401B-8A7B-0851BE336D34}" type="presOf" srcId="{00FEFBD3-77C7-4083-B56B-B48A8B60151A}" destId="{9AADD1E6-F0EB-46AC-A17A-1787FAF70A43}" srcOrd="1" destOrd="0" presId="urn:microsoft.com/office/officeart/2005/8/layout/list1"/>
    <dgm:cxn modelId="{CA478FAF-AF37-4E78-ADBA-768AC1C7FFF3}" type="presParOf" srcId="{29484CF4-7454-4D70-A7C0-8EEBCA293D31}" destId="{F92EFD8F-BA9F-4D19-AA60-77C0E95A3715}" srcOrd="0" destOrd="0" presId="urn:microsoft.com/office/officeart/2005/8/layout/list1"/>
    <dgm:cxn modelId="{C030246B-253C-4808-BDB5-62185C5D8C53}" type="presParOf" srcId="{F92EFD8F-BA9F-4D19-AA60-77C0E95A3715}" destId="{F2C140F0-A20E-4D18-8099-0F33E83A471E}" srcOrd="0" destOrd="0" presId="urn:microsoft.com/office/officeart/2005/8/layout/list1"/>
    <dgm:cxn modelId="{936DBA06-1CB5-4506-8166-58EF7ABC5229}" type="presParOf" srcId="{F92EFD8F-BA9F-4D19-AA60-77C0E95A3715}" destId="{9AADD1E6-F0EB-46AC-A17A-1787FAF70A43}" srcOrd="1" destOrd="0" presId="urn:microsoft.com/office/officeart/2005/8/layout/list1"/>
    <dgm:cxn modelId="{F0E38AF5-EFF4-4EF9-A3F4-56D0C88FC447}" type="presParOf" srcId="{29484CF4-7454-4D70-A7C0-8EEBCA293D31}" destId="{06BFA4C1-6530-43B0-9389-71106C4952EF}" srcOrd="1" destOrd="0" presId="urn:microsoft.com/office/officeart/2005/8/layout/list1"/>
    <dgm:cxn modelId="{E4DC4917-1CC0-4AEB-8C39-B0EDCCA980BA}" type="presParOf" srcId="{29484CF4-7454-4D70-A7C0-8EEBCA293D31}" destId="{7FB3E1C5-2D46-4A7F-A028-20435C3D11DD}" srcOrd="2" destOrd="0" presId="urn:microsoft.com/office/officeart/2005/8/layout/list1"/>
    <dgm:cxn modelId="{E5CB219A-539E-4698-904E-864EF869C807}" type="presParOf" srcId="{29484CF4-7454-4D70-A7C0-8EEBCA293D31}" destId="{49A9C899-A270-44BC-B189-4F249DE21DB7}" srcOrd="3" destOrd="0" presId="urn:microsoft.com/office/officeart/2005/8/layout/list1"/>
    <dgm:cxn modelId="{6AEF741E-5E16-4E33-B03E-26E6057FC25F}" type="presParOf" srcId="{29484CF4-7454-4D70-A7C0-8EEBCA293D31}" destId="{2370C109-5B91-447E-BAF8-56EEED8E6391}" srcOrd="4" destOrd="0" presId="urn:microsoft.com/office/officeart/2005/8/layout/list1"/>
    <dgm:cxn modelId="{20F8D1AC-7093-4789-91AC-62A8623CB46F}" type="presParOf" srcId="{2370C109-5B91-447E-BAF8-56EEED8E6391}" destId="{70D6401C-9506-45E9-AA2C-1FD774443F01}" srcOrd="0" destOrd="0" presId="urn:microsoft.com/office/officeart/2005/8/layout/list1"/>
    <dgm:cxn modelId="{2E95A76C-6AD8-48BC-A468-2858F3D1B30F}" type="presParOf" srcId="{2370C109-5B91-447E-BAF8-56EEED8E6391}" destId="{0F368780-2CE6-471F-868B-C23013585FB7}" srcOrd="1" destOrd="0" presId="urn:microsoft.com/office/officeart/2005/8/layout/list1"/>
    <dgm:cxn modelId="{65D05DFC-1730-49D5-AF98-1A27837C712E}" type="presParOf" srcId="{29484CF4-7454-4D70-A7C0-8EEBCA293D31}" destId="{3714792E-6B10-4ECF-9195-D60A6A95D158}" srcOrd="5" destOrd="0" presId="urn:microsoft.com/office/officeart/2005/8/layout/list1"/>
    <dgm:cxn modelId="{5EB2CCD8-FF9F-44D3-AF24-3F112370B683}" type="presParOf" srcId="{29484CF4-7454-4D70-A7C0-8EEBCA293D31}" destId="{88E93EF4-D062-4FD5-9049-100237C6740A}" srcOrd="6" destOrd="0" presId="urn:microsoft.com/office/officeart/2005/8/layout/list1"/>
    <dgm:cxn modelId="{F18D7D24-2B8A-46DD-B19B-5C730688892E}" type="presParOf" srcId="{29484CF4-7454-4D70-A7C0-8EEBCA293D31}" destId="{6CE110CA-9AB9-4FE9-8EC3-96041AF00208}" srcOrd="7" destOrd="0" presId="urn:microsoft.com/office/officeart/2005/8/layout/list1"/>
    <dgm:cxn modelId="{712E1A22-49BF-4E1C-AEFB-C03665634377}" type="presParOf" srcId="{29484CF4-7454-4D70-A7C0-8EEBCA293D31}" destId="{AC8C2FAE-5433-4B83-BF4C-C8B032C4CF79}" srcOrd="8" destOrd="0" presId="urn:microsoft.com/office/officeart/2005/8/layout/list1"/>
    <dgm:cxn modelId="{585BBF68-3D93-4F26-85F3-9680893505A1}" type="presParOf" srcId="{AC8C2FAE-5433-4B83-BF4C-C8B032C4CF79}" destId="{8E2A956F-AAC5-4B05-AEA0-12D75A8C7C8C}" srcOrd="0" destOrd="0" presId="urn:microsoft.com/office/officeart/2005/8/layout/list1"/>
    <dgm:cxn modelId="{B1BDE4F7-D655-4822-B031-D42B45B8EBBE}" type="presParOf" srcId="{AC8C2FAE-5433-4B83-BF4C-C8B032C4CF79}" destId="{64154343-3577-4A52-ABDD-533A4FA77BD9}" srcOrd="1" destOrd="0" presId="urn:microsoft.com/office/officeart/2005/8/layout/list1"/>
    <dgm:cxn modelId="{02526461-4761-40BE-95FB-FEA5B20DE9E2}" type="presParOf" srcId="{29484CF4-7454-4D70-A7C0-8EEBCA293D31}" destId="{2E30F655-D33F-48D7-B176-41C62975FAB6}" srcOrd="9" destOrd="0" presId="urn:microsoft.com/office/officeart/2005/8/layout/list1"/>
    <dgm:cxn modelId="{7B608CBF-C1D8-4A68-BF0E-6FBE253B3AA7}" type="presParOf" srcId="{29484CF4-7454-4D70-A7C0-8EEBCA293D31}" destId="{80F490B2-1023-4D76-9433-AD3BF4E602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793AF-B9F0-4083-8B28-ACB2F0D39E7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C010F-E917-4B42-A36B-F3A3752660AF}">
      <dgm:prSet phldrT="[Текст]"/>
      <dgm:spPr/>
      <dgm:t>
        <a:bodyPr/>
        <a:lstStyle/>
        <a:p>
          <a:r>
            <a:rPr lang="ru-RU" dirty="0" smtClean="0"/>
            <a:t>2025</a:t>
          </a:r>
          <a:endParaRPr lang="ru-RU" dirty="0"/>
        </a:p>
      </dgm:t>
    </dgm:pt>
    <dgm:pt modelId="{FB0BA411-57E1-4E97-83AF-8CB1C7A35199}" type="parTrans" cxnId="{34809EFE-161B-4598-A9BF-D427D46F8868}">
      <dgm:prSet/>
      <dgm:spPr/>
      <dgm:t>
        <a:bodyPr/>
        <a:lstStyle/>
        <a:p>
          <a:endParaRPr lang="ru-RU"/>
        </a:p>
      </dgm:t>
    </dgm:pt>
    <dgm:pt modelId="{A578A01F-1D42-4D47-B732-1ACF8D9D0454}" type="sibTrans" cxnId="{34809EFE-161B-4598-A9BF-D427D46F8868}">
      <dgm:prSet/>
      <dgm:spPr/>
      <dgm:t>
        <a:bodyPr/>
        <a:lstStyle/>
        <a:p>
          <a:endParaRPr lang="ru-RU"/>
        </a:p>
      </dgm:t>
    </dgm:pt>
    <dgm:pt modelId="{279A4FD6-E4B7-47A0-825A-05F48314845D}">
      <dgm:prSet phldrT="[Текст]" custT="1"/>
      <dgm:spPr/>
      <dgm:t>
        <a:bodyPr/>
        <a:lstStyle/>
        <a:p>
          <a:r>
            <a:rPr lang="ru-RU" sz="2000" b="1" i="1" u="sng" dirty="0" smtClean="0"/>
            <a:t>Доходы  </a:t>
          </a:r>
          <a:r>
            <a:rPr lang="ru-RU" sz="2000" b="1" i="1" u="sng" dirty="0" smtClean="0"/>
            <a:t>              </a:t>
          </a:r>
          <a:r>
            <a:rPr lang="ru-RU" sz="2000" b="1" i="1" u="sng" dirty="0" smtClean="0"/>
            <a:t>13 856,0 тыс. руб.</a:t>
          </a:r>
          <a:endParaRPr lang="ru-RU" sz="2000" b="1" i="1" u="sng" dirty="0"/>
        </a:p>
      </dgm:t>
    </dgm:pt>
    <dgm:pt modelId="{0DD81472-2611-475C-AC16-3517CE7030B2}" type="parTrans" cxnId="{C8501AD6-33CB-4D9B-88C9-C58FF3984E64}">
      <dgm:prSet/>
      <dgm:spPr/>
      <dgm:t>
        <a:bodyPr/>
        <a:lstStyle/>
        <a:p>
          <a:endParaRPr lang="ru-RU"/>
        </a:p>
      </dgm:t>
    </dgm:pt>
    <dgm:pt modelId="{B6C2F434-D1F3-4CDF-A5B6-C1EFACDEDA37}" type="sibTrans" cxnId="{C8501AD6-33CB-4D9B-88C9-C58FF3984E64}">
      <dgm:prSet/>
      <dgm:spPr/>
      <dgm:t>
        <a:bodyPr/>
        <a:lstStyle/>
        <a:p>
          <a:endParaRPr lang="ru-RU"/>
        </a:p>
      </dgm:t>
    </dgm:pt>
    <dgm:pt modelId="{9666B160-249F-4A9C-93C0-F7C3FA385187}">
      <dgm:prSet phldrT="[Текст]" custT="1"/>
      <dgm:spPr/>
      <dgm:t>
        <a:bodyPr/>
        <a:lstStyle/>
        <a:p>
          <a:r>
            <a:rPr lang="ru-RU" sz="2000" b="1" i="1" u="sng" dirty="0" smtClean="0"/>
            <a:t>Расходы </a:t>
          </a:r>
          <a:r>
            <a:rPr lang="ru-RU" sz="2000" b="1" i="1" u="sng" dirty="0" smtClean="0"/>
            <a:t>             </a:t>
          </a:r>
          <a:r>
            <a:rPr lang="ru-RU" sz="2000" b="1" i="1" u="sng" dirty="0" smtClean="0"/>
            <a:t>13 856,0 тыс. руб.</a:t>
          </a:r>
          <a:endParaRPr lang="ru-RU" sz="2000" b="1" i="1" u="sng" dirty="0"/>
        </a:p>
      </dgm:t>
    </dgm:pt>
    <dgm:pt modelId="{6A4F97FE-A72B-4F8E-BAA7-5FF769692E34}" type="parTrans" cxnId="{E0358337-7FE7-4AFF-BB07-77D164EBC8AB}">
      <dgm:prSet/>
      <dgm:spPr/>
      <dgm:t>
        <a:bodyPr/>
        <a:lstStyle/>
        <a:p>
          <a:endParaRPr lang="ru-RU"/>
        </a:p>
      </dgm:t>
    </dgm:pt>
    <dgm:pt modelId="{C13CB5EF-CE09-44F2-B74C-88D5096CE27E}" type="sibTrans" cxnId="{E0358337-7FE7-4AFF-BB07-77D164EBC8AB}">
      <dgm:prSet/>
      <dgm:spPr/>
      <dgm:t>
        <a:bodyPr/>
        <a:lstStyle/>
        <a:p>
          <a:endParaRPr lang="ru-RU"/>
        </a:p>
      </dgm:t>
    </dgm:pt>
    <dgm:pt modelId="{887C2C8C-A3F6-4A4B-8718-A4FF6A295248}">
      <dgm:prSet phldrT="[Текст]" custT="1"/>
      <dgm:spPr/>
      <dgm:t>
        <a:bodyPr/>
        <a:lstStyle/>
        <a:p>
          <a:r>
            <a:rPr lang="ru-RU" sz="2000" b="1" i="1" u="sng" dirty="0" smtClean="0"/>
            <a:t>Расходы   </a:t>
          </a:r>
          <a:r>
            <a:rPr lang="ru-RU" sz="2000" b="1" i="1" u="sng" dirty="0" smtClean="0"/>
            <a:t>           </a:t>
          </a:r>
          <a:r>
            <a:rPr lang="ru-RU" sz="2000" b="1" i="1" u="sng" dirty="0" smtClean="0"/>
            <a:t>13 156,7 тыс. руб.</a:t>
          </a:r>
          <a:endParaRPr lang="ru-RU" sz="2000" b="1" i="1" u="sng" dirty="0"/>
        </a:p>
      </dgm:t>
    </dgm:pt>
    <dgm:pt modelId="{D9793951-095F-41A6-9F02-96E19CB5C196}" type="parTrans" cxnId="{0CA6B0BF-9CC0-4510-A7E8-86A11718F408}">
      <dgm:prSet/>
      <dgm:spPr/>
      <dgm:t>
        <a:bodyPr/>
        <a:lstStyle/>
        <a:p>
          <a:endParaRPr lang="ru-RU"/>
        </a:p>
      </dgm:t>
    </dgm:pt>
    <dgm:pt modelId="{F262672F-4090-4649-85A3-5986B6BCF6B8}" type="sibTrans" cxnId="{0CA6B0BF-9CC0-4510-A7E8-86A11718F408}">
      <dgm:prSet/>
      <dgm:spPr/>
      <dgm:t>
        <a:bodyPr/>
        <a:lstStyle/>
        <a:p>
          <a:endParaRPr lang="ru-RU"/>
        </a:p>
      </dgm:t>
    </dgm:pt>
    <dgm:pt modelId="{989F408E-DD30-41D5-825C-979280A15117}">
      <dgm:prSet phldrT="[Текст]" custT="1"/>
      <dgm:spPr/>
      <dgm:t>
        <a:bodyPr/>
        <a:lstStyle/>
        <a:p>
          <a:r>
            <a:rPr lang="ru-RU" sz="2000" b="1" i="1" u="sng" dirty="0" smtClean="0"/>
            <a:t>Доходы  </a:t>
          </a:r>
          <a:r>
            <a:rPr lang="ru-RU" sz="2000" b="1" i="1" u="sng" dirty="0" smtClean="0"/>
            <a:t>              </a:t>
          </a:r>
          <a:r>
            <a:rPr lang="ru-RU" sz="2000" b="1" i="1" u="sng" dirty="0" smtClean="0"/>
            <a:t>13 156,7 тыс. руб.</a:t>
          </a:r>
          <a:endParaRPr lang="ru-RU" sz="2000" b="1" i="1" u="sng" dirty="0"/>
        </a:p>
      </dgm:t>
    </dgm:pt>
    <dgm:pt modelId="{C3B85C1E-9B91-43AC-964A-5A2AE51B1094}" type="parTrans" cxnId="{9EB79D06-067D-4B6E-8245-94CEB0A4C390}">
      <dgm:prSet/>
      <dgm:spPr/>
      <dgm:t>
        <a:bodyPr/>
        <a:lstStyle/>
        <a:p>
          <a:endParaRPr lang="ru-RU"/>
        </a:p>
      </dgm:t>
    </dgm:pt>
    <dgm:pt modelId="{D3E8F863-FEC4-47B0-82BB-C7CEB56A559D}" type="sibTrans" cxnId="{9EB79D06-067D-4B6E-8245-94CEB0A4C390}">
      <dgm:prSet/>
      <dgm:spPr/>
      <dgm:t>
        <a:bodyPr/>
        <a:lstStyle/>
        <a:p>
          <a:endParaRPr lang="ru-RU"/>
        </a:p>
      </dgm:t>
    </dgm:pt>
    <dgm:pt modelId="{7DACE2F5-325F-4D10-BEC8-280C9D76E67D}">
      <dgm:prSet phldrT="[Текст]"/>
      <dgm:spPr/>
      <dgm:t>
        <a:bodyPr/>
        <a:lstStyle/>
        <a:p>
          <a:r>
            <a:rPr lang="ru-RU" dirty="0" smtClean="0"/>
            <a:t>2026</a:t>
          </a:r>
          <a:endParaRPr lang="ru-RU" dirty="0"/>
        </a:p>
      </dgm:t>
    </dgm:pt>
    <dgm:pt modelId="{1310FDDB-1B49-4868-B790-06A1993F83DC}" type="parTrans" cxnId="{26786ED7-1348-43AC-8559-DA9141FF9AA3}">
      <dgm:prSet/>
      <dgm:spPr/>
      <dgm:t>
        <a:bodyPr/>
        <a:lstStyle/>
        <a:p>
          <a:endParaRPr lang="ru-RU"/>
        </a:p>
      </dgm:t>
    </dgm:pt>
    <dgm:pt modelId="{22331CBA-F071-425A-924B-68137BCF962E}" type="sibTrans" cxnId="{26786ED7-1348-43AC-8559-DA9141FF9AA3}">
      <dgm:prSet/>
      <dgm:spPr/>
      <dgm:t>
        <a:bodyPr/>
        <a:lstStyle/>
        <a:p>
          <a:endParaRPr lang="ru-RU"/>
        </a:p>
      </dgm:t>
    </dgm:pt>
    <dgm:pt modelId="{C6F0C2D6-F709-476D-BFA6-49FE01F817EF}">
      <dgm:prSet phldrT="[Текст]"/>
      <dgm:spPr/>
      <dgm:t>
        <a:bodyPr/>
        <a:lstStyle/>
        <a:p>
          <a:r>
            <a:rPr lang="ru-RU" dirty="0" smtClean="0"/>
            <a:t>2027</a:t>
          </a:r>
          <a:endParaRPr lang="ru-RU" dirty="0"/>
        </a:p>
      </dgm:t>
    </dgm:pt>
    <dgm:pt modelId="{DBB8942C-8090-4812-8118-62562138808E}" type="parTrans" cxnId="{901E97E0-F889-4B36-9267-F10B8DB095C3}">
      <dgm:prSet/>
      <dgm:spPr/>
      <dgm:t>
        <a:bodyPr/>
        <a:lstStyle/>
        <a:p>
          <a:endParaRPr lang="ru-RU"/>
        </a:p>
      </dgm:t>
    </dgm:pt>
    <dgm:pt modelId="{22A97597-0BFD-4863-81D1-4E22F7F3E913}" type="sibTrans" cxnId="{901E97E0-F889-4B36-9267-F10B8DB095C3}">
      <dgm:prSet/>
      <dgm:spPr/>
      <dgm:t>
        <a:bodyPr/>
        <a:lstStyle/>
        <a:p>
          <a:endParaRPr lang="ru-RU"/>
        </a:p>
      </dgm:t>
    </dgm:pt>
    <dgm:pt modelId="{C8FE046D-89A7-4C95-9A39-A974975EF769}">
      <dgm:prSet phldrT="[Текст]" custT="1"/>
      <dgm:spPr/>
      <dgm:t>
        <a:bodyPr/>
        <a:lstStyle/>
        <a:p>
          <a:r>
            <a:rPr lang="ru-RU" sz="2000" b="1" i="1" u="sng" dirty="0" smtClean="0"/>
            <a:t>Доходы    </a:t>
          </a:r>
          <a:r>
            <a:rPr lang="ru-RU" sz="2000" b="1" i="1" u="sng" dirty="0" smtClean="0"/>
            <a:t>             </a:t>
          </a:r>
          <a:r>
            <a:rPr lang="ru-RU" sz="2000" b="1" i="1" u="sng" dirty="0" smtClean="0"/>
            <a:t>9 985,8   тыс. руб.</a:t>
          </a:r>
          <a:endParaRPr lang="ru-RU" sz="2000" b="1" i="1" u="sng" dirty="0"/>
        </a:p>
      </dgm:t>
    </dgm:pt>
    <dgm:pt modelId="{838416FD-3A52-4DDD-80AE-7DB8BB6177E5}" type="parTrans" cxnId="{1038BE5A-E775-40D7-86AB-5394B42650C6}">
      <dgm:prSet/>
      <dgm:spPr/>
      <dgm:t>
        <a:bodyPr/>
        <a:lstStyle/>
        <a:p>
          <a:endParaRPr lang="ru-RU"/>
        </a:p>
      </dgm:t>
    </dgm:pt>
    <dgm:pt modelId="{EE747AE7-02BE-4109-9988-20C3E2E80EA0}" type="sibTrans" cxnId="{1038BE5A-E775-40D7-86AB-5394B42650C6}">
      <dgm:prSet/>
      <dgm:spPr/>
      <dgm:t>
        <a:bodyPr/>
        <a:lstStyle/>
        <a:p>
          <a:endParaRPr lang="ru-RU"/>
        </a:p>
      </dgm:t>
    </dgm:pt>
    <dgm:pt modelId="{4E91BF44-BEC0-40F7-A8C2-8B384D28B15A}">
      <dgm:prSet phldrT="[Текст]" custT="1"/>
      <dgm:spPr/>
      <dgm:t>
        <a:bodyPr/>
        <a:lstStyle/>
        <a:p>
          <a:r>
            <a:rPr lang="ru-RU" sz="2000" b="1" i="1" u="sng" dirty="0" smtClean="0"/>
            <a:t>Расходы    </a:t>
          </a:r>
          <a:r>
            <a:rPr lang="ru-RU" sz="2000" b="1" i="1" u="sng" dirty="0" smtClean="0"/>
            <a:t>            </a:t>
          </a:r>
          <a:r>
            <a:rPr lang="ru-RU" sz="2000" b="1" i="1" u="sng" dirty="0" smtClean="0"/>
            <a:t>9 985,8   тыс. руб.</a:t>
          </a:r>
          <a:endParaRPr lang="ru-RU" sz="2000" b="1" i="1" u="sng" dirty="0"/>
        </a:p>
      </dgm:t>
    </dgm:pt>
    <dgm:pt modelId="{D54A2C6A-5D3D-4043-9D4A-41155A901B1A}" type="parTrans" cxnId="{3DF34AE7-0407-4DED-B638-6D5949A168AC}">
      <dgm:prSet/>
      <dgm:spPr/>
      <dgm:t>
        <a:bodyPr/>
        <a:lstStyle/>
        <a:p>
          <a:endParaRPr lang="ru-RU"/>
        </a:p>
      </dgm:t>
    </dgm:pt>
    <dgm:pt modelId="{40B3918A-0E0F-4FB3-AC87-9077F21EEE9E}" type="sibTrans" cxnId="{3DF34AE7-0407-4DED-B638-6D5949A168AC}">
      <dgm:prSet/>
      <dgm:spPr/>
      <dgm:t>
        <a:bodyPr/>
        <a:lstStyle/>
        <a:p>
          <a:endParaRPr lang="ru-RU"/>
        </a:p>
      </dgm:t>
    </dgm:pt>
    <dgm:pt modelId="{9B949B05-4686-439B-BFF0-2A80E8C00A27}" type="pres">
      <dgm:prSet presAssocID="{B54793AF-B9F0-4083-8B28-ACB2F0D39E7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FE5919-D5D5-4E63-A28F-981D4B673C33}" type="pres">
      <dgm:prSet presAssocID="{EEDC010F-E917-4B42-A36B-F3A3752660AF}" presName="compNode" presStyleCnt="0"/>
      <dgm:spPr/>
    </dgm:pt>
    <dgm:pt modelId="{05712067-B514-4CF1-B6E6-787614C595F9}" type="pres">
      <dgm:prSet presAssocID="{EEDC010F-E917-4B42-A36B-F3A3752660AF}" presName="dummyConnPt" presStyleCnt="0"/>
      <dgm:spPr/>
    </dgm:pt>
    <dgm:pt modelId="{0EEF2A9A-8C93-4756-B873-3D74869C3311}" type="pres">
      <dgm:prSet presAssocID="{EEDC010F-E917-4B42-A36B-F3A3752660A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F68BC-7165-473C-8C39-FE186FC8A103}" type="pres">
      <dgm:prSet presAssocID="{A578A01F-1D42-4D47-B732-1ACF8D9D045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414C16A-A626-4B04-BDA2-AD3FFFC7AA6E}" type="pres">
      <dgm:prSet presAssocID="{279A4FD6-E4B7-47A0-825A-05F48314845D}" presName="compNode" presStyleCnt="0"/>
      <dgm:spPr/>
    </dgm:pt>
    <dgm:pt modelId="{F5366AA5-E791-4E25-8498-31C22FBDF4D6}" type="pres">
      <dgm:prSet presAssocID="{279A4FD6-E4B7-47A0-825A-05F48314845D}" presName="dummyConnPt" presStyleCnt="0"/>
      <dgm:spPr/>
    </dgm:pt>
    <dgm:pt modelId="{2754B4A6-6D45-4B20-9C2F-2CF55EB77FF9}" type="pres">
      <dgm:prSet presAssocID="{279A4FD6-E4B7-47A0-825A-05F48314845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6FCD-5309-48AD-BD5B-A0029CAA7C27}" type="pres">
      <dgm:prSet presAssocID="{B6C2F434-D1F3-4CDF-A5B6-C1EFACDEDA3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12D9780-B49C-4DF9-8586-225452037381}" type="pres">
      <dgm:prSet presAssocID="{9666B160-249F-4A9C-93C0-F7C3FA385187}" presName="compNode" presStyleCnt="0"/>
      <dgm:spPr/>
    </dgm:pt>
    <dgm:pt modelId="{22109508-695B-416E-9134-E98B1F297064}" type="pres">
      <dgm:prSet presAssocID="{9666B160-249F-4A9C-93C0-F7C3FA385187}" presName="dummyConnPt" presStyleCnt="0"/>
      <dgm:spPr/>
    </dgm:pt>
    <dgm:pt modelId="{CADE2AFF-0E9B-47B6-9E07-0F59D365931E}" type="pres">
      <dgm:prSet presAssocID="{9666B160-249F-4A9C-93C0-F7C3FA3851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289AC-326D-40D9-8DE7-DBF7CBAFD44A}" type="pres">
      <dgm:prSet presAssocID="{C13CB5EF-CE09-44F2-B74C-88D5096CE27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63933A87-340D-4D87-95C5-240ED09AB820}" type="pres">
      <dgm:prSet presAssocID="{887C2C8C-A3F6-4A4B-8718-A4FF6A295248}" presName="compNode" presStyleCnt="0"/>
      <dgm:spPr/>
    </dgm:pt>
    <dgm:pt modelId="{4477D787-AC5B-45F8-8A26-77E42AD6EEA2}" type="pres">
      <dgm:prSet presAssocID="{887C2C8C-A3F6-4A4B-8718-A4FF6A295248}" presName="dummyConnPt" presStyleCnt="0"/>
      <dgm:spPr/>
    </dgm:pt>
    <dgm:pt modelId="{5B772D06-C041-4E82-BD98-68DAF3D5DD6E}" type="pres">
      <dgm:prSet presAssocID="{887C2C8C-A3F6-4A4B-8718-A4FF6A2952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901CA-AC1E-46CC-AD20-B59C910417E0}" type="pres">
      <dgm:prSet presAssocID="{F262672F-4090-4649-85A3-5986B6BCF6B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D2D35863-9B38-463A-9E8D-CDEF0716F5FD}" type="pres">
      <dgm:prSet presAssocID="{989F408E-DD30-41D5-825C-979280A15117}" presName="compNode" presStyleCnt="0"/>
      <dgm:spPr/>
    </dgm:pt>
    <dgm:pt modelId="{875C50E7-AA31-41DA-8B63-E7B5B70F0D60}" type="pres">
      <dgm:prSet presAssocID="{989F408E-DD30-41D5-825C-979280A15117}" presName="dummyConnPt" presStyleCnt="0"/>
      <dgm:spPr/>
    </dgm:pt>
    <dgm:pt modelId="{8B514EC0-AAED-42EC-8170-2D59B89ACB43}" type="pres">
      <dgm:prSet presAssocID="{989F408E-DD30-41D5-825C-979280A151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A839C-8797-45D7-8F07-C42863DA9792}" type="pres">
      <dgm:prSet presAssocID="{D3E8F863-FEC4-47B0-82BB-C7CEB56A559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5200AD2-7798-409D-BB1F-78678383AD5E}" type="pres">
      <dgm:prSet presAssocID="{7DACE2F5-325F-4D10-BEC8-280C9D76E67D}" presName="compNode" presStyleCnt="0"/>
      <dgm:spPr/>
    </dgm:pt>
    <dgm:pt modelId="{DE292440-9C7C-4D65-BDFB-9E301D8267C2}" type="pres">
      <dgm:prSet presAssocID="{7DACE2F5-325F-4D10-BEC8-280C9D76E67D}" presName="dummyConnPt" presStyleCnt="0"/>
      <dgm:spPr/>
    </dgm:pt>
    <dgm:pt modelId="{EFF16A8F-4513-471B-ABFF-3494BCF2CBA9}" type="pres">
      <dgm:prSet presAssocID="{7DACE2F5-325F-4D10-BEC8-280C9D76E6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1514-A3EF-4CAD-9FE9-D0F1336BA354}" type="pres">
      <dgm:prSet presAssocID="{22331CBA-F071-425A-924B-68137BCF962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DB746F1-D6F5-4414-B9B0-238AF673BEE4}" type="pres">
      <dgm:prSet presAssocID="{C6F0C2D6-F709-476D-BFA6-49FE01F817EF}" presName="compNode" presStyleCnt="0"/>
      <dgm:spPr/>
    </dgm:pt>
    <dgm:pt modelId="{35FA442E-A151-4D39-B728-B3C01B238555}" type="pres">
      <dgm:prSet presAssocID="{C6F0C2D6-F709-476D-BFA6-49FE01F817EF}" presName="dummyConnPt" presStyleCnt="0"/>
      <dgm:spPr/>
    </dgm:pt>
    <dgm:pt modelId="{5AE88174-0DDE-42AF-946C-253D40957986}" type="pres">
      <dgm:prSet presAssocID="{C6F0C2D6-F709-476D-BFA6-49FE01F817E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D9F0D-7021-4D3D-A7C7-7771F03D7548}" type="pres">
      <dgm:prSet presAssocID="{22A97597-0BFD-4863-81D1-4E22F7F3E91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02298C7-9577-4A59-8FB5-F73C7A48CDB3}" type="pres">
      <dgm:prSet presAssocID="{C8FE046D-89A7-4C95-9A39-A974975EF769}" presName="compNode" presStyleCnt="0"/>
      <dgm:spPr/>
    </dgm:pt>
    <dgm:pt modelId="{C695DC95-1ED5-47A4-AEF0-B9C6F5715E3E}" type="pres">
      <dgm:prSet presAssocID="{C8FE046D-89A7-4C95-9A39-A974975EF769}" presName="dummyConnPt" presStyleCnt="0"/>
      <dgm:spPr/>
    </dgm:pt>
    <dgm:pt modelId="{61979B75-18E3-4547-92DF-1436D92EB289}" type="pres">
      <dgm:prSet presAssocID="{C8FE046D-89A7-4C95-9A39-A974975EF76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9EDE-E24E-4C7E-A2A7-270D9EF4F13C}" type="pres">
      <dgm:prSet presAssocID="{EE747AE7-02BE-4109-9988-20C3E2E80EA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3CADEE1-D6AB-41D3-9EF3-4D91571B02EE}" type="pres">
      <dgm:prSet presAssocID="{4E91BF44-BEC0-40F7-A8C2-8B384D28B15A}" presName="compNode" presStyleCnt="0"/>
      <dgm:spPr/>
    </dgm:pt>
    <dgm:pt modelId="{30DF0654-6258-48FD-8645-25F7007DAFF3}" type="pres">
      <dgm:prSet presAssocID="{4E91BF44-BEC0-40F7-A8C2-8B384D28B15A}" presName="dummyConnPt" presStyleCnt="0"/>
      <dgm:spPr/>
    </dgm:pt>
    <dgm:pt modelId="{802D161C-86D1-4909-A3E4-E00BE73A6D6F}" type="pres">
      <dgm:prSet presAssocID="{4E91BF44-BEC0-40F7-A8C2-8B384D28B15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97282-7A06-49CE-8B53-515861C5A965}" type="presOf" srcId="{B6C2F434-D1F3-4CDF-A5B6-C1EFACDEDA37}" destId="{BD746FCD-5309-48AD-BD5B-A0029CAA7C27}" srcOrd="0" destOrd="0" presId="urn:microsoft.com/office/officeart/2005/8/layout/bProcess4"/>
    <dgm:cxn modelId="{0CA6B0BF-9CC0-4510-A7E8-86A11718F408}" srcId="{B54793AF-B9F0-4083-8B28-ACB2F0D39E70}" destId="{887C2C8C-A3F6-4A4B-8718-A4FF6A295248}" srcOrd="3" destOrd="0" parTransId="{D9793951-095F-41A6-9F02-96E19CB5C196}" sibTransId="{F262672F-4090-4649-85A3-5986B6BCF6B8}"/>
    <dgm:cxn modelId="{34809EFE-161B-4598-A9BF-D427D46F8868}" srcId="{B54793AF-B9F0-4083-8B28-ACB2F0D39E70}" destId="{EEDC010F-E917-4B42-A36B-F3A3752660AF}" srcOrd="0" destOrd="0" parTransId="{FB0BA411-57E1-4E97-83AF-8CB1C7A35199}" sibTransId="{A578A01F-1D42-4D47-B732-1ACF8D9D0454}"/>
    <dgm:cxn modelId="{3DF34AE7-0407-4DED-B638-6D5949A168AC}" srcId="{B54793AF-B9F0-4083-8B28-ACB2F0D39E70}" destId="{4E91BF44-BEC0-40F7-A8C2-8B384D28B15A}" srcOrd="8" destOrd="0" parTransId="{D54A2C6A-5D3D-4043-9D4A-41155A901B1A}" sibTransId="{40B3918A-0E0F-4FB3-AC87-9077F21EEE9E}"/>
    <dgm:cxn modelId="{C1C27025-BCCD-4F95-BB6C-B482EE384686}" type="presOf" srcId="{9666B160-249F-4A9C-93C0-F7C3FA385187}" destId="{CADE2AFF-0E9B-47B6-9E07-0F59D365931E}" srcOrd="0" destOrd="0" presId="urn:microsoft.com/office/officeart/2005/8/layout/bProcess4"/>
    <dgm:cxn modelId="{DA8B4FF2-FCF9-428F-9262-04D12964F205}" type="presOf" srcId="{4E91BF44-BEC0-40F7-A8C2-8B384D28B15A}" destId="{802D161C-86D1-4909-A3E4-E00BE73A6D6F}" srcOrd="0" destOrd="0" presId="urn:microsoft.com/office/officeart/2005/8/layout/bProcess4"/>
    <dgm:cxn modelId="{90275830-836F-422F-9536-EDA5926DC8F1}" type="presOf" srcId="{F262672F-4090-4649-85A3-5986B6BCF6B8}" destId="{A09901CA-AC1E-46CC-AD20-B59C910417E0}" srcOrd="0" destOrd="0" presId="urn:microsoft.com/office/officeart/2005/8/layout/bProcess4"/>
    <dgm:cxn modelId="{A680309B-9820-4B75-804F-3BF00E2C4CE1}" type="presOf" srcId="{EEDC010F-E917-4B42-A36B-F3A3752660AF}" destId="{0EEF2A9A-8C93-4756-B873-3D74869C3311}" srcOrd="0" destOrd="0" presId="urn:microsoft.com/office/officeart/2005/8/layout/bProcess4"/>
    <dgm:cxn modelId="{E0358337-7FE7-4AFF-BB07-77D164EBC8AB}" srcId="{B54793AF-B9F0-4083-8B28-ACB2F0D39E70}" destId="{9666B160-249F-4A9C-93C0-F7C3FA385187}" srcOrd="2" destOrd="0" parTransId="{6A4F97FE-A72B-4F8E-BAA7-5FF769692E34}" sibTransId="{C13CB5EF-CE09-44F2-B74C-88D5096CE27E}"/>
    <dgm:cxn modelId="{ECBA8B6C-AE8D-421A-8B53-731DEF1DC90F}" type="presOf" srcId="{D3E8F863-FEC4-47B0-82BB-C7CEB56A559D}" destId="{3A8A839C-8797-45D7-8F07-C42863DA9792}" srcOrd="0" destOrd="0" presId="urn:microsoft.com/office/officeart/2005/8/layout/bProcess4"/>
    <dgm:cxn modelId="{1AC22B86-838D-40E9-8B38-5BB5E0BF8089}" type="presOf" srcId="{EE747AE7-02BE-4109-9988-20C3E2E80EA0}" destId="{12D39EDE-E24E-4C7E-A2A7-270D9EF4F13C}" srcOrd="0" destOrd="0" presId="urn:microsoft.com/office/officeart/2005/8/layout/bProcess4"/>
    <dgm:cxn modelId="{C1724C45-78EA-48F6-BCE2-A3E4D4D23189}" type="presOf" srcId="{B54793AF-B9F0-4083-8B28-ACB2F0D39E70}" destId="{9B949B05-4686-439B-BFF0-2A80E8C00A27}" srcOrd="0" destOrd="0" presId="urn:microsoft.com/office/officeart/2005/8/layout/bProcess4"/>
    <dgm:cxn modelId="{901E97E0-F889-4B36-9267-F10B8DB095C3}" srcId="{B54793AF-B9F0-4083-8B28-ACB2F0D39E70}" destId="{C6F0C2D6-F709-476D-BFA6-49FE01F817EF}" srcOrd="6" destOrd="0" parTransId="{DBB8942C-8090-4812-8118-62562138808E}" sibTransId="{22A97597-0BFD-4863-81D1-4E22F7F3E913}"/>
    <dgm:cxn modelId="{C8501AD6-33CB-4D9B-88C9-C58FF3984E64}" srcId="{B54793AF-B9F0-4083-8B28-ACB2F0D39E70}" destId="{279A4FD6-E4B7-47A0-825A-05F48314845D}" srcOrd="1" destOrd="0" parTransId="{0DD81472-2611-475C-AC16-3517CE7030B2}" sibTransId="{B6C2F434-D1F3-4CDF-A5B6-C1EFACDEDA37}"/>
    <dgm:cxn modelId="{B078A22A-CC3D-4775-9A0F-41CE012DAA67}" type="presOf" srcId="{C6F0C2D6-F709-476D-BFA6-49FE01F817EF}" destId="{5AE88174-0DDE-42AF-946C-253D40957986}" srcOrd="0" destOrd="0" presId="urn:microsoft.com/office/officeart/2005/8/layout/bProcess4"/>
    <dgm:cxn modelId="{97D159B2-FF3A-4347-8E87-44D962C98D95}" type="presOf" srcId="{22A97597-0BFD-4863-81D1-4E22F7F3E913}" destId="{570D9F0D-7021-4D3D-A7C7-7771F03D7548}" srcOrd="0" destOrd="0" presId="urn:microsoft.com/office/officeart/2005/8/layout/bProcess4"/>
    <dgm:cxn modelId="{3BCB8063-B51E-4480-A9D4-E80D8A142417}" type="presOf" srcId="{279A4FD6-E4B7-47A0-825A-05F48314845D}" destId="{2754B4A6-6D45-4B20-9C2F-2CF55EB77FF9}" srcOrd="0" destOrd="0" presId="urn:microsoft.com/office/officeart/2005/8/layout/bProcess4"/>
    <dgm:cxn modelId="{52A64731-51B4-4DB7-8584-FD3BE2BB96ED}" type="presOf" srcId="{7DACE2F5-325F-4D10-BEC8-280C9D76E67D}" destId="{EFF16A8F-4513-471B-ABFF-3494BCF2CBA9}" srcOrd="0" destOrd="0" presId="urn:microsoft.com/office/officeart/2005/8/layout/bProcess4"/>
    <dgm:cxn modelId="{F6C6E10B-9012-4302-848B-0499A59D1A08}" type="presOf" srcId="{C13CB5EF-CE09-44F2-B74C-88D5096CE27E}" destId="{792289AC-326D-40D9-8DE7-DBF7CBAFD44A}" srcOrd="0" destOrd="0" presId="urn:microsoft.com/office/officeart/2005/8/layout/bProcess4"/>
    <dgm:cxn modelId="{AEA750DC-6311-4142-BCE3-DCECD1C85C02}" type="presOf" srcId="{C8FE046D-89A7-4C95-9A39-A974975EF769}" destId="{61979B75-18E3-4547-92DF-1436D92EB289}" srcOrd="0" destOrd="0" presId="urn:microsoft.com/office/officeart/2005/8/layout/bProcess4"/>
    <dgm:cxn modelId="{26786ED7-1348-43AC-8559-DA9141FF9AA3}" srcId="{B54793AF-B9F0-4083-8B28-ACB2F0D39E70}" destId="{7DACE2F5-325F-4D10-BEC8-280C9D76E67D}" srcOrd="5" destOrd="0" parTransId="{1310FDDB-1B49-4868-B790-06A1993F83DC}" sibTransId="{22331CBA-F071-425A-924B-68137BCF962E}"/>
    <dgm:cxn modelId="{5247AAC9-031B-4A47-9B51-F56E59336A84}" type="presOf" srcId="{22331CBA-F071-425A-924B-68137BCF962E}" destId="{50E81514-A3EF-4CAD-9FE9-D0F1336BA354}" srcOrd="0" destOrd="0" presId="urn:microsoft.com/office/officeart/2005/8/layout/bProcess4"/>
    <dgm:cxn modelId="{1038BE5A-E775-40D7-86AB-5394B42650C6}" srcId="{B54793AF-B9F0-4083-8B28-ACB2F0D39E70}" destId="{C8FE046D-89A7-4C95-9A39-A974975EF769}" srcOrd="7" destOrd="0" parTransId="{838416FD-3A52-4DDD-80AE-7DB8BB6177E5}" sibTransId="{EE747AE7-02BE-4109-9988-20C3E2E80EA0}"/>
    <dgm:cxn modelId="{4E6C42B6-05BB-43E9-80D4-49DEE92F682E}" type="presOf" srcId="{989F408E-DD30-41D5-825C-979280A15117}" destId="{8B514EC0-AAED-42EC-8170-2D59B89ACB43}" srcOrd="0" destOrd="0" presId="urn:microsoft.com/office/officeart/2005/8/layout/bProcess4"/>
    <dgm:cxn modelId="{1F32A8BE-10A1-42BD-B406-8C255040A05E}" type="presOf" srcId="{A578A01F-1D42-4D47-B732-1ACF8D9D0454}" destId="{3ADF68BC-7165-473C-8C39-FE186FC8A103}" srcOrd="0" destOrd="0" presId="urn:microsoft.com/office/officeart/2005/8/layout/bProcess4"/>
    <dgm:cxn modelId="{F5371A79-3A2B-463A-ADE6-74E8F625C365}" type="presOf" srcId="{887C2C8C-A3F6-4A4B-8718-A4FF6A295248}" destId="{5B772D06-C041-4E82-BD98-68DAF3D5DD6E}" srcOrd="0" destOrd="0" presId="urn:microsoft.com/office/officeart/2005/8/layout/bProcess4"/>
    <dgm:cxn modelId="{9EB79D06-067D-4B6E-8245-94CEB0A4C390}" srcId="{B54793AF-B9F0-4083-8B28-ACB2F0D39E70}" destId="{989F408E-DD30-41D5-825C-979280A15117}" srcOrd="4" destOrd="0" parTransId="{C3B85C1E-9B91-43AC-964A-5A2AE51B1094}" sibTransId="{D3E8F863-FEC4-47B0-82BB-C7CEB56A559D}"/>
    <dgm:cxn modelId="{F69D97EA-7158-4B65-ACE4-277DD685879E}" type="presParOf" srcId="{9B949B05-4686-439B-BFF0-2A80E8C00A27}" destId="{23FE5919-D5D5-4E63-A28F-981D4B673C33}" srcOrd="0" destOrd="0" presId="urn:microsoft.com/office/officeart/2005/8/layout/bProcess4"/>
    <dgm:cxn modelId="{C5D39C87-338F-498B-B1BD-9ED19274BC25}" type="presParOf" srcId="{23FE5919-D5D5-4E63-A28F-981D4B673C33}" destId="{05712067-B514-4CF1-B6E6-787614C595F9}" srcOrd="0" destOrd="0" presId="urn:microsoft.com/office/officeart/2005/8/layout/bProcess4"/>
    <dgm:cxn modelId="{6D478B85-A6B5-4030-87A3-85E22FF00231}" type="presParOf" srcId="{23FE5919-D5D5-4E63-A28F-981D4B673C33}" destId="{0EEF2A9A-8C93-4756-B873-3D74869C3311}" srcOrd="1" destOrd="0" presId="urn:microsoft.com/office/officeart/2005/8/layout/bProcess4"/>
    <dgm:cxn modelId="{8D462B8A-9E95-4309-B1D6-0DE1EEEF6C7D}" type="presParOf" srcId="{9B949B05-4686-439B-BFF0-2A80E8C00A27}" destId="{3ADF68BC-7165-473C-8C39-FE186FC8A103}" srcOrd="1" destOrd="0" presId="urn:microsoft.com/office/officeart/2005/8/layout/bProcess4"/>
    <dgm:cxn modelId="{D4B3592A-CE75-412B-97F2-B22AD3402DDB}" type="presParOf" srcId="{9B949B05-4686-439B-BFF0-2A80E8C00A27}" destId="{A414C16A-A626-4B04-BDA2-AD3FFFC7AA6E}" srcOrd="2" destOrd="0" presId="urn:microsoft.com/office/officeart/2005/8/layout/bProcess4"/>
    <dgm:cxn modelId="{1289B3F4-095E-4054-B939-FE2690CB4334}" type="presParOf" srcId="{A414C16A-A626-4B04-BDA2-AD3FFFC7AA6E}" destId="{F5366AA5-E791-4E25-8498-31C22FBDF4D6}" srcOrd="0" destOrd="0" presId="urn:microsoft.com/office/officeart/2005/8/layout/bProcess4"/>
    <dgm:cxn modelId="{B63375CC-702E-41D8-A01B-AF46D73A8FDE}" type="presParOf" srcId="{A414C16A-A626-4B04-BDA2-AD3FFFC7AA6E}" destId="{2754B4A6-6D45-4B20-9C2F-2CF55EB77FF9}" srcOrd="1" destOrd="0" presId="urn:microsoft.com/office/officeart/2005/8/layout/bProcess4"/>
    <dgm:cxn modelId="{DF9DC4F0-E75E-4F90-8709-50E08A3B2D22}" type="presParOf" srcId="{9B949B05-4686-439B-BFF0-2A80E8C00A27}" destId="{BD746FCD-5309-48AD-BD5B-A0029CAA7C27}" srcOrd="3" destOrd="0" presId="urn:microsoft.com/office/officeart/2005/8/layout/bProcess4"/>
    <dgm:cxn modelId="{CEB23F10-B02C-4DD9-824E-B8EA49442765}" type="presParOf" srcId="{9B949B05-4686-439B-BFF0-2A80E8C00A27}" destId="{312D9780-B49C-4DF9-8586-225452037381}" srcOrd="4" destOrd="0" presId="urn:microsoft.com/office/officeart/2005/8/layout/bProcess4"/>
    <dgm:cxn modelId="{43856DBA-C617-48A6-8461-A7E3551E88C2}" type="presParOf" srcId="{312D9780-B49C-4DF9-8586-225452037381}" destId="{22109508-695B-416E-9134-E98B1F297064}" srcOrd="0" destOrd="0" presId="urn:microsoft.com/office/officeart/2005/8/layout/bProcess4"/>
    <dgm:cxn modelId="{9CD7346C-8832-4899-87DB-DE770EAC3FD8}" type="presParOf" srcId="{312D9780-B49C-4DF9-8586-225452037381}" destId="{CADE2AFF-0E9B-47B6-9E07-0F59D365931E}" srcOrd="1" destOrd="0" presId="urn:microsoft.com/office/officeart/2005/8/layout/bProcess4"/>
    <dgm:cxn modelId="{DDA4DA35-C917-4869-8024-1516951846EC}" type="presParOf" srcId="{9B949B05-4686-439B-BFF0-2A80E8C00A27}" destId="{792289AC-326D-40D9-8DE7-DBF7CBAFD44A}" srcOrd="5" destOrd="0" presId="urn:microsoft.com/office/officeart/2005/8/layout/bProcess4"/>
    <dgm:cxn modelId="{8ED51620-DF6D-4A59-BC96-F05E8BE65749}" type="presParOf" srcId="{9B949B05-4686-439B-BFF0-2A80E8C00A27}" destId="{63933A87-340D-4D87-95C5-240ED09AB820}" srcOrd="6" destOrd="0" presId="urn:microsoft.com/office/officeart/2005/8/layout/bProcess4"/>
    <dgm:cxn modelId="{08016A5B-AE5E-4E7E-85E6-DB61AA326849}" type="presParOf" srcId="{63933A87-340D-4D87-95C5-240ED09AB820}" destId="{4477D787-AC5B-45F8-8A26-77E42AD6EEA2}" srcOrd="0" destOrd="0" presId="urn:microsoft.com/office/officeart/2005/8/layout/bProcess4"/>
    <dgm:cxn modelId="{E3B093BC-2B11-429E-BE6F-6009B9024661}" type="presParOf" srcId="{63933A87-340D-4D87-95C5-240ED09AB820}" destId="{5B772D06-C041-4E82-BD98-68DAF3D5DD6E}" srcOrd="1" destOrd="0" presId="urn:microsoft.com/office/officeart/2005/8/layout/bProcess4"/>
    <dgm:cxn modelId="{93353757-C4E0-4D47-AADD-8BB47205FAAB}" type="presParOf" srcId="{9B949B05-4686-439B-BFF0-2A80E8C00A27}" destId="{A09901CA-AC1E-46CC-AD20-B59C910417E0}" srcOrd="7" destOrd="0" presId="urn:microsoft.com/office/officeart/2005/8/layout/bProcess4"/>
    <dgm:cxn modelId="{76A89045-9ADD-4ABC-A610-1214EB9FDC98}" type="presParOf" srcId="{9B949B05-4686-439B-BFF0-2A80E8C00A27}" destId="{D2D35863-9B38-463A-9E8D-CDEF0716F5FD}" srcOrd="8" destOrd="0" presId="urn:microsoft.com/office/officeart/2005/8/layout/bProcess4"/>
    <dgm:cxn modelId="{0DC6FE45-0317-42A3-942A-A796FD97DA7C}" type="presParOf" srcId="{D2D35863-9B38-463A-9E8D-CDEF0716F5FD}" destId="{875C50E7-AA31-41DA-8B63-E7B5B70F0D60}" srcOrd="0" destOrd="0" presId="urn:microsoft.com/office/officeart/2005/8/layout/bProcess4"/>
    <dgm:cxn modelId="{C4FED724-362F-4F74-9767-78D0E03CEA24}" type="presParOf" srcId="{D2D35863-9B38-463A-9E8D-CDEF0716F5FD}" destId="{8B514EC0-AAED-42EC-8170-2D59B89ACB43}" srcOrd="1" destOrd="0" presId="urn:microsoft.com/office/officeart/2005/8/layout/bProcess4"/>
    <dgm:cxn modelId="{0ED26868-A302-4B5F-99DF-9ADCBFC97247}" type="presParOf" srcId="{9B949B05-4686-439B-BFF0-2A80E8C00A27}" destId="{3A8A839C-8797-45D7-8F07-C42863DA9792}" srcOrd="9" destOrd="0" presId="urn:microsoft.com/office/officeart/2005/8/layout/bProcess4"/>
    <dgm:cxn modelId="{F60F266E-59D3-46E0-871F-FFE808A2AD68}" type="presParOf" srcId="{9B949B05-4686-439B-BFF0-2A80E8C00A27}" destId="{05200AD2-7798-409D-BB1F-78678383AD5E}" srcOrd="10" destOrd="0" presId="urn:microsoft.com/office/officeart/2005/8/layout/bProcess4"/>
    <dgm:cxn modelId="{1F23CE80-1152-468A-AEF9-50604A222429}" type="presParOf" srcId="{05200AD2-7798-409D-BB1F-78678383AD5E}" destId="{DE292440-9C7C-4D65-BDFB-9E301D8267C2}" srcOrd="0" destOrd="0" presId="urn:microsoft.com/office/officeart/2005/8/layout/bProcess4"/>
    <dgm:cxn modelId="{46A3031C-0084-4CA3-B36B-F5090F7E49C4}" type="presParOf" srcId="{05200AD2-7798-409D-BB1F-78678383AD5E}" destId="{EFF16A8F-4513-471B-ABFF-3494BCF2CBA9}" srcOrd="1" destOrd="0" presId="urn:microsoft.com/office/officeart/2005/8/layout/bProcess4"/>
    <dgm:cxn modelId="{56F73530-BCB8-4664-B99E-122C9225D41A}" type="presParOf" srcId="{9B949B05-4686-439B-BFF0-2A80E8C00A27}" destId="{50E81514-A3EF-4CAD-9FE9-D0F1336BA354}" srcOrd="11" destOrd="0" presId="urn:microsoft.com/office/officeart/2005/8/layout/bProcess4"/>
    <dgm:cxn modelId="{5707E78C-52C6-4B03-A45B-593D9C999C79}" type="presParOf" srcId="{9B949B05-4686-439B-BFF0-2A80E8C00A27}" destId="{ADB746F1-D6F5-4414-B9B0-238AF673BEE4}" srcOrd="12" destOrd="0" presId="urn:microsoft.com/office/officeart/2005/8/layout/bProcess4"/>
    <dgm:cxn modelId="{7E1047FC-3A8F-440A-94D8-889CD928D4DF}" type="presParOf" srcId="{ADB746F1-D6F5-4414-B9B0-238AF673BEE4}" destId="{35FA442E-A151-4D39-B728-B3C01B238555}" srcOrd="0" destOrd="0" presId="urn:microsoft.com/office/officeart/2005/8/layout/bProcess4"/>
    <dgm:cxn modelId="{F369A851-ADD7-4B5C-BFD7-67AAE1DF568F}" type="presParOf" srcId="{ADB746F1-D6F5-4414-B9B0-238AF673BEE4}" destId="{5AE88174-0DDE-42AF-946C-253D40957986}" srcOrd="1" destOrd="0" presId="urn:microsoft.com/office/officeart/2005/8/layout/bProcess4"/>
    <dgm:cxn modelId="{3104D6C9-9EAE-42FC-AE92-6FA9D338EB07}" type="presParOf" srcId="{9B949B05-4686-439B-BFF0-2A80E8C00A27}" destId="{570D9F0D-7021-4D3D-A7C7-7771F03D7548}" srcOrd="13" destOrd="0" presId="urn:microsoft.com/office/officeart/2005/8/layout/bProcess4"/>
    <dgm:cxn modelId="{0521527E-8B7A-4CD7-A449-ED9315F19934}" type="presParOf" srcId="{9B949B05-4686-439B-BFF0-2A80E8C00A27}" destId="{C02298C7-9577-4A59-8FB5-F73C7A48CDB3}" srcOrd="14" destOrd="0" presId="urn:microsoft.com/office/officeart/2005/8/layout/bProcess4"/>
    <dgm:cxn modelId="{9C99372B-B2CA-4E40-A9B3-0EF0A70D3D68}" type="presParOf" srcId="{C02298C7-9577-4A59-8FB5-F73C7A48CDB3}" destId="{C695DC95-1ED5-47A4-AEF0-B9C6F5715E3E}" srcOrd="0" destOrd="0" presId="urn:microsoft.com/office/officeart/2005/8/layout/bProcess4"/>
    <dgm:cxn modelId="{CA7B1562-27FD-4A6B-9E84-DC71CD7849ED}" type="presParOf" srcId="{C02298C7-9577-4A59-8FB5-F73C7A48CDB3}" destId="{61979B75-18E3-4547-92DF-1436D92EB289}" srcOrd="1" destOrd="0" presId="urn:microsoft.com/office/officeart/2005/8/layout/bProcess4"/>
    <dgm:cxn modelId="{68DDB148-4F73-4F73-9834-362A1701A004}" type="presParOf" srcId="{9B949B05-4686-439B-BFF0-2A80E8C00A27}" destId="{12D39EDE-E24E-4C7E-A2A7-270D9EF4F13C}" srcOrd="15" destOrd="0" presId="urn:microsoft.com/office/officeart/2005/8/layout/bProcess4"/>
    <dgm:cxn modelId="{A83FCD7C-0CDB-40EE-B850-D7DE41CE8242}" type="presParOf" srcId="{9B949B05-4686-439B-BFF0-2A80E8C00A27}" destId="{33CADEE1-D6AB-41D3-9EF3-4D91571B02EE}" srcOrd="16" destOrd="0" presId="urn:microsoft.com/office/officeart/2005/8/layout/bProcess4"/>
    <dgm:cxn modelId="{95813ED9-01AA-4B96-AFA4-8B1731D3ED81}" type="presParOf" srcId="{33CADEE1-D6AB-41D3-9EF3-4D91571B02EE}" destId="{30DF0654-6258-48FD-8645-25F7007DAFF3}" srcOrd="0" destOrd="0" presId="urn:microsoft.com/office/officeart/2005/8/layout/bProcess4"/>
    <dgm:cxn modelId="{975CE8A8-5135-4F0E-A08B-CEBB15E0C6EA}" type="presParOf" srcId="{33CADEE1-D6AB-41D3-9EF3-4D91571B02EE}" destId="{802D161C-86D1-4909-A3E4-E00BE73A6D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C0B90-2BEC-4897-9684-C39C6C680D4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A0BD2-4D5B-4F74-B2C2-C2558B95645A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197808F3-A93C-4E50-8B15-E2D58CAA416D}" type="parTrans" cxnId="{0CD45B4F-4B69-469D-AB0B-B948D5D6DDD4}">
      <dgm:prSet/>
      <dgm:spPr/>
      <dgm:t>
        <a:bodyPr/>
        <a:lstStyle/>
        <a:p>
          <a:endParaRPr lang="ru-RU"/>
        </a:p>
      </dgm:t>
    </dgm:pt>
    <dgm:pt modelId="{2A196FCB-8816-4C0C-8FD4-B9AA26109FC9}" type="sibTrans" cxnId="{0CD45B4F-4B69-469D-AB0B-B948D5D6DDD4}">
      <dgm:prSet/>
      <dgm:spPr/>
      <dgm:t>
        <a:bodyPr/>
        <a:lstStyle/>
        <a:p>
          <a:endParaRPr lang="ru-RU"/>
        </a:p>
      </dgm:t>
    </dgm:pt>
    <dgm:pt modelId="{755A76C0-801F-4223-B92A-D01BBEEC4ADF}">
      <dgm:prSet phldrT="[Текст]"/>
      <dgm:spPr/>
      <dgm:t>
        <a:bodyPr/>
        <a:lstStyle/>
        <a:p>
          <a:r>
            <a:rPr lang="ru-RU" dirty="0" smtClean="0"/>
            <a:t>Культура – </a:t>
          </a:r>
          <a:r>
            <a:rPr lang="ru-RU" dirty="0" smtClean="0"/>
            <a:t>5 </a:t>
          </a:r>
          <a:r>
            <a:rPr lang="ru-RU" dirty="0" smtClean="0"/>
            <a:t>341,8 тыс. руб.</a:t>
          </a:r>
          <a:endParaRPr lang="ru-RU" dirty="0"/>
        </a:p>
      </dgm:t>
    </dgm:pt>
    <dgm:pt modelId="{A953BD43-5E24-4458-AFF1-5FA4A109FF64}" type="parTrans" cxnId="{171E795A-435D-4469-BA54-6F09F5823D62}">
      <dgm:prSet/>
      <dgm:spPr/>
      <dgm:t>
        <a:bodyPr/>
        <a:lstStyle/>
        <a:p>
          <a:endParaRPr lang="ru-RU"/>
        </a:p>
      </dgm:t>
    </dgm:pt>
    <dgm:pt modelId="{A8A1375D-E8C0-4EE5-B920-BC20C973C98C}" type="sibTrans" cxnId="{171E795A-435D-4469-BA54-6F09F5823D62}">
      <dgm:prSet/>
      <dgm:spPr/>
      <dgm:t>
        <a:bodyPr/>
        <a:lstStyle/>
        <a:p>
          <a:endParaRPr lang="ru-RU"/>
        </a:p>
      </dgm:t>
    </dgm:pt>
    <dgm:pt modelId="{55BE0C83-A92D-495F-B814-E46375AEDBBB}">
      <dgm:prSet phldrT="[Текст]"/>
      <dgm:spPr/>
      <dgm:t>
        <a:bodyPr/>
        <a:lstStyle/>
        <a:p>
          <a:r>
            <a:rPr lang="ru-RU" dirty="0" smtClean="0"/>
            <a:t>Социальная политика – </a:t>
          </a:r>
          <a:r>
            <a:rPr lang="ru-RU" dirty="0" smtClean="0"/>
            <a:t>209,5 </a:t>
          </a:r>
          <a:r>
            <a:rPr lang="ru-RU" dirty="0" smtClean="0"/>
            <a:t>тыс. руб.</a:t>
          </a:r>
          <a:endParaRPr lang="ru-RU" dirty="0"/>
        </a:p>
      </dgm:t>
    </dgm:pt>
    <dgm:pt modelId="{A7AB2DC9-EBA2-4DDA-A8F0-1F60587516E5}" type="parTrans" cxnId="{74E0DD21-7C49-4BB1-8E11-1C3B60C41603}">
      <dgm:prSet/>
      <dgm:spPr/>
      <dgm:t>
        <a:bodyPr/>
        <a:lstStyle/>
        <a:p>
          <a:endParaRPr lang="ru-RU"/>
        </a:p>
      </dgm:t>
    </dgm:pt>
    <dgm:pt modelId="{FFEC0720-4E18-4C34-ADC8-E95623555B30}" type="sibTrans" cxnId="{74E0DD21-7C49-4BB1-8E11-1C3B60C41603}">
      <dgm:prSet/>
      <dgm:spPr/>
      <dgm:t>
        <a:bodyPr/>
        <a:lstStyle/>
        <a:p>
          <a:endParaRPr lang="ru-RU"/>
        </a:p>
      </dgm:t>
    </dgm:pt>
    <dgm:pt modelId="{5D486777-A9C8-4FE2-8065-5D49768F3775}">
      <dgm:prSet phldrT="[Текст]"/>
      <dgm:spPr/>
      <dgm:t>
        <a:bodyPr/>
        <a:lstStyle/>
        <a:p>
          <a:r>
            <a:rPr lang="ru-RU" dirty="0" smtClean="0"/>
            <a:t>Образование – 21,0 тыс. руб.</a:t>
          </a:r>
          <a:endParaRPr lang="ru-RU" dirty="0"/>
        </a:p>
      </dgm:t>
    </dgm:pt>
    <dgm:pt modelId="{047F8E07-982A-4DFE-95E7-E47487E757FB}" type="parTrans" cxnId="{4D0514A9-C94B-4BE1-8847-7EC1D9747635}">
      <dgm:prSet/>
      <dgm:spPr/>
      <dgm:t>
        <a:bodyPr/>
        <a:lstStyle/>
        <a:p>
          <a:endParaRPr lang="ru-RU"/>
        </a:p>
      </dgm:t>
    </dgm:pt>
    <dgm:pt modelId="{C12AD09D-1984-41DB-BD6B-AFE548AD5D43}" type="sibTrans" cxnId="{4D0514A9-C94B-4BE1-8847-7EC1D9747635}">
      <dgm:prSet/>
      <dgm:spPr/>
      <dgm:t>
        <a:bodyPr/>
        <a:lstStyle/>
        <a:p>
          <a:endParaRPr lang="ru-RU"/>
        </a:p>
      </dgm:t>
    </dgm:pt>
    <dgm:pt modelId="{C5BDFA04-16B6-462D-AA63-F5EF2215BD43}" type="pres">
      <dgm:prSet presAssocID="{075C0B90-2BEC-4897-9684-C39C6C680D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D7F4EC-9188-40E9-BB8F-7B09F428678E}" type="pres">
      <dgm:prSet presAssocID="{1F7A0BD2-4D5B-4F74-B2C2-C2558B95645A}" presName="singleCycle" presStyleCnt="0"/>
      <dgm:spPr/>
    </dgm:pt>
    <dgm:pt modelId="{9B135BF7-C0A9-4ED3-9397-AFAC70D4090A}" type="pres">
      <dgm:prSet presAssocID="{1F7A0BD2-4D5B-4F74-B2C2-C2558B95645A}" presName="singleCenter" presStyleLbl="node1" presStyleIdx="0" presStyleCnt="4" custLinFactNeighborX="253" custLinFactNeighborY="594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E8CE089-CAE2-4236-9B6C-0C6771D5FFFB}" type="pres">
      <dgm:prSet presAssocID="{A953BD43-5E24-4458-AFF1-5FA4A109FF64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4FBFF2D-A573-46DC-9AF7-64856AF89C26}" type="pres">
      <dgm:prSet presAssocID="{755A76C0-801F-4223-B92A-D01BBEEC4ADF}" presName="text0" presStyleLbl="node1" presStyleIdx="1" presStyleCnt="4" custScaleX="313935" custRadScaleRad="47473" custRadScaleInc="-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4077C-AC57-4CCD-A584-756322FCEA68}" type="pres">
      <dgm:prSet presAssocID="{A7AB2DC9-EBA2-4DDA-A8F0-1F60587516E5}" presName="Name56" presStyleLbl="parChTrans1D2" presStyleIdx="1" presStyleCnt="3"/>
      <dgm:spPr/>
      <dgm:t>
        <a:bodyPr/>
        <a:lstStyle/>
        <a:p>
          <a:endParaRPr lang="ru-RU"/>
        </a:p>
      </dgm:t>
    </dgm:pt>
    <dgm:pt modelId="{8CAA62E3-E3F9-4B40-B388-50D31657B63F}" type="pres">
      <dgm:prSet presAssocID="{55BE0C83-A92D-495F-B814-E46375AEDBBB}" presName="text0" presStyleLbl="node1" presStyleIdx="2" presStyleCnt="4" custScaleX="222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2A3E-E9AC-4808-8C43-90D8B0D5FAC2}" type="pres">
      <dgm:prSet presAssocID="{047F8E07-982A-4DFE-95E7-E47487E757F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172BBC9-A18C-447E-AFF0-EC48807F5CD7}" type="pres">
      <dgm:prSet presAssocID="{5D486777-A9C8-4FE2-8065-5D49768F3775}" presName="text0" presStyleLbl="node1" presStyleIdx="3" presStyleCnt="4" custScaleX="21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45B4F-4B69-469D-AB0B-B948D5D6DDD4}" srcId="{075C0B90-2BEC-4897-9684-C39C6C680D43}" destId="{1F7A0BD2-4D5B-4F74-B2C2-C2558B95645A}" srcOrd="0" destOrd="0" parTransId="{197808F3-A93C-4E50-8B15-E2D58CAA416D}" sibTransId="{2A196FCB-8816-4C0C-8FD4-B9AA26109FC9}"/>
    <dgm:cxn modelId="{5CB3E60B-0339-48FE-AA86-F625C03E3FD5}" type="presOf" srcId="{A953BD43-5E24-4458-AFF1-5FA4A109FF64}" destId="{8E8CE089-CAE2-4236-9B6C-0C6771D5FFFB}" srcOrd="0" destOrd="0" presId="urn:microsoft.com/office/officeart/2008/layout/RadialCluster"/>
    <dgm:cxn modelId="{4D0514A9-C94B-4BE1-8847-7EC1D9747635}" srcId="{1F7A0BD2-4D5B-4F74-B2C2-C2558B95645A}" destId="{5D486777-A9C8-4FE2-8065-5D49768F3775}" srcOrd="2" destOrd="0" parTransId="{047F8E07-982A-4DFE-95E7-E47487E757FB}" sibTransId="{C12AD09D-1984-41DB-BD6B-AFE548AD5D43}"/>
    <dgm:cxn modelId="{FA603259-86A7-4E25-BAD3-35D814E5FBD4}" type="presOf" srcId="{A7AB2DC9-EBA2-4DDA-A8F0-1F60587516E5}" destId="{0854077C-AC57-4CCD-A584-756322FCEA68}" srcOrd="0" destOrd="0" presId="urn:microsoft.com/office/officeart/2008/layout/RadialCluster"/>
    <dgm:cxn modelId="{AEC9E195-2A5B-487F-B0FB-D506C941E7B6}" type="presOf" srcId="{075C0B90-2BEC-4897-9684-C39C6C680D43}" destId="{C5BDFA04-16B6-462D-AA63-F5EF2215BD43}" srcOrd="0" destOrd="0" presId="urn:microsoft.com/office/officeart/2008/layout/RadialCluster"/>
    <dgm:cxn modelId="{092D157C-B501-4A9C-9A38-E25CEEE3FB0F}" type="presOf" srcId="{755A76C0-801F-4223-B92A-D01BBEEC4ADF}" destId="{04FBFF2D-A573-46DC-9AF7-64856AF89C26}" srcOrd="0" destOrd="0" presId="urn:microsoft.com/office/officeart/2008/layout/RadialCluster"/>
    <dgm:cxn modelId="{91BEECA5-8122-46E0-8ED8-D4495D75608B}" type="presOf" srcId="{1F7A0BD2-4D5B-4F74-B2C2-C2558B95645A}" destId="{9B135BF7-C0A9-4ED3-9397-AFAC70D4090A}" srcOrd="0" destOrd="0" presId="urn:microsoft.com/office/officeart/2008/layout/RadialCluster"/>
    <dgm:cxn modelId="{7CCD9CFC-C7EB-444E-ADA9-F6A6F7912950}" type="presOf" srcId="{55BE0C83-A92D-495F-B814-E46375AEDBBB}" destId="{8CAA62E3-E3F9-4B40-B388-50D31657B63F}" srcOrd="0" destOrd="0" presId="urn:microsoft.com/office/officeart/2008/layout/RadialCluster"/>
    <dgm:cxn modelId="{C59F8B58-8F8E-42C9-8883-BC2DDF34F1E2}" type="presOf" srcId="{047F8E07-982A-4DFE-95E7-E47487E757FB}" destId="{CE902A3E-E9AC-4808-8C43-90D8B0D5FAC2}" srcOrd="0" destOrd="0" presId="urn:microsoft.com/office/officeart/2008/layout/RadialCluster"/>
    <dgm:cxn modelId="{74E0DD21-7C49-4BB1-8E11-1C3B60C41603}" srcId="{1F7A0BD2-4D5B-4F74-B2C2-C2558B95645A}" destId="{55BE0C83-A92D-495F-B814-E46375AEDBBB}" srcOrd="1" destOrd="0" parTransId="{A7AB2DC9-EBA2-4DDA-A8F0-1F60587516E5}" sibTransId="{FFEC0720-4E18-4C34-ADC8-E95623555B30}"/>
    <dgm:cxn modelId="{35F925E0-A40D-455E-9694-F8665C1F6ACE}" type="presOf" srcId="{5D486777-A9C8-4FE2-8065-5D49768F3775}" destId="{C172BBC9-A18C-447E-AFF0-EC48807F5CD7}" srcOrd="0" destOrd="0" presId="urn:microsoft.com/office/officeart/2008/layout/RadialCluster"/>
    <dgm:cxn modelId="{171E795A-435D-4469-BA54-6F09F5823D62}" srcId="{1F7A0BD2-4D5B-4F74-B2C2-C2558B95645A}" destId="{755A76C0-801F-4223-B92A-D01BBEEC4ADF}" srcOrd="0" destOrd="0" parTransId="{A953BD43-5E24-4458-AFF1-5FA4A109FF64}" sibTransId="{A8A1375D-E8C0-4EE5-B920-BC20C973C98C}"/>
    <dgm:cxn modelId="{36802DCB-3CD5-414B-952B-057D59912013}" type="presParOf" srcId="{C5BDFA04-16B6-462D-AA63-F5EF2215BD43}" destId="{BBD7F4EC-9188-40E9-BB8F-7B09F428678E}" srcOrd="0" destOrd="0" presId="urn:microsoft.com/office/officeart/2008/layout/RadialCluster"/>
    <dgm:cxn modelId="{5F5FBAFC-48DB-4826-BCB3-47AD7105567F}" type="presParOf" srcId="{BBD7F4EC-9188-40E9-BB8F-7B09F428678E}" destId="{9B135BF7-C0A9-4ED3-9397-AFAC70D4090A}" srcOrd="0" destOrd="0" presId="urn:microsoft.com/office/officeart/2008/layout/RadialCluster"/>
    <dgm:cxn modelId="{AD6A0E95-9E64-4913-862A-D2DC44C506F6}" type="presParOf" srcId="{BBD7F4EC-9188-40E9-BB8F-7B09F428678E}" destId="{8E8CE089-CAE2-4236-9B6C-0C6771D5FFFB}" srcOrd="1" destOrd="0" presId="urn:microsoft.com/office/officeart/2008/layout/RadialCluster"/>
    <dgm:cxn modelId="{2CFDA7AE-4E8E-4717-AB21-88B9D47116E7}" type="presParOf" srcId="{BBD7F4EC-9188-40E9-BB8F-7B09F428678E}" destId="{04FBFF2D-A573-46DC-9AF7-64856AF89C26}" srcOrd="2" destOrd="0" presId="urn:microsoft.com/office/officeart/2008/layout/RadialCluster"/>
    <dgm:cxn modelId="{474BFE51-8027-4A32-B5C2-1E302F02B4BC}" type="presParOf" srcId="{BBD7F4EC-9188-40E9-BB8F-7B09F428678E}" destId="{0854077C-AC57-4CCD-A584-756322FCEA68}" srcOrd="3" destOrd="0" presId="urn:microsoft.com/office/officeart/2008/layout/RadialCluster"/>
    <dgm:cxn modelId="{605E5164-9A5D-412A-B869-AB5731198803}" type="presParOf" srcId="{BBD7F4EC-9188-40E9-BB8F-7B09F428678E}" destId="{8CAA62E3-E3F9-4B40-B388-50D31657B63F}" srcOrd="4" destOrd="0" presId="urn:microsoft.com/office/officeart/2008/layout/RadialCluster"/>
    <dgm:cxn modelId="{1F4414EF-8C06-4D02-8359-083F4413AF4E}" type="presParOf" srcId="{BBD7F4EC-9188-40E9-BB8F-7B09F428678E}" destId="{CE902A3E-E9AC-4808-8C43-90D8B0D5FAC2}" srcOrd="5" destOrd="0" presId="urn:microsoft.com/office/officeart/2008/layout/RadialCluster"/>
    <dgm:cxn modelId="{636C349A-50F6-4495-BAFF-59F94E7A756D}" type="presParOf" srcId="{BBD7F4EC-9188-40E9-BB8F-7B09F428678E}" destId="{C172BBC9-A18C-447E-AFF0-EC48807F5CD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E1C5-2D46-4A7F-A028-20435C3D11DD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DD1E6-F0EB-46AC-A17A-1787FAF70A43}">
      <dsp:nvSpPr>
        <dsp:cNvPr id="0" name=""/>
        <dsp:cNvSpPr/>
      </dsp:nvSpPr>
      <dsp:spPr>
        <a:xfrm>
          <a:off x="421067" y="53676"/>
          <a:ext cx="668226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1 января 2025 года запланировано повышение минимального размера оплаты труда МРОТ на 16,6 процентов до 22 440 рубля (в 2024 г было – 19 242 рубля) </a:t>
          </a:r>
          <a:endParaRPr lang="ru-RU" sz="1400" kern="1200" dirty="0"/>
        </a:p>
      </dsp:txBody>
      <dsp:txXfrm>
        <a:off x="470063" y="102672"/>
        <a:ext cx="6584270" cy="905688"/>
      </dsp:txXfrm>
    </dsp:sp>
    <dsp:sp modelId="{88E93EF4-D062-4FD5-9049-100237C6740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8780-2CE6-471F-868B-C23013585FB7}">
      <dsp:nvSpPr>
        <dsp:cNvPr id="0" name=""/>
        <dsp:cNvSpPr/>
      </dsp:nvSpPr>
      <dsp:spPr>
        <a:xfrm>
          <a:off x="411480" y="1583661"/>
          <a:ext cx="7356324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1 октября 2025 года на 4,5 процента (на прогнозный уровень инфляции)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бюджетных учреждений</a:t>
          </a:r>
          <a:endParaRPr lang="ru-RU" sz="1400" kern="1200" dirty="0"/>
        </a:p>
      </dsp:txBody>
      <dsp:txXfrm>
        <a:off x="460476" y="1632657"/>
        <a:ext cx="7258332" cy="905688"/>
      </dsp:txXfrm>
    </dsp:sp>
    <dsp:sp modelId="{80F490B2-1023-4D76-9433-AD3BF4E6022E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54343-3577-4A52-ABDD-533A4FA77BD9}">
      <dsp:nvSpPr>
        <dsp:cNvPr id="0" name=""/>
        <dsp:cNvSpPr/>
      </dsp:nvSpPr>
      <dsp:spPr>
        <a:xfrm>
          <a:off x="339207" y="3163639"/>
          <a:ext cx="6743095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1 января 2025 года согласно Майского указа Президента Российской Федерации повышается среднемесячная заработная плата работников культуры, на 2025 год – 53046,10 рублей, на 2026 – 58456,80 рублей, на 2027 – 63308,70 рублей</a:t>
          </a:r>
          <a:endParaRPr lang="ru-RU" sz="1400" kern="1200" dirty="0"/>
        </a:p>
      </dsp:txBody>
      <dsp:txXfrm>
        <a:off x="388203" y="3212635"/>
        <a:ext cx="6645103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F68BC-7165-473C-8C39-FE186FC8A103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2A9A-8C93-4756-B873-3D74869C3311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2025</a:t>
          </a:r>
          <a:endParaRPr lang="ru-RU" sz="5600" kern="1200" dirty="0"/>
        </a:p>
      </dsp:txBody>
      <dsp:txXfrm>
        <a:off x="211121" y="39298"/>
        <a:ext cx="2078140" cy="1216604"/>
      </dsp:txXfrm>
    </dsp:sp>
    <dsp:sp modelId="{BD746FCD-5309-48AD-BD5B-A0029CAA7C27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4B4A6-6D45-4B20-9C2F-2CF55EB77FF9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Доходы  </a:t>
          </a:r>
          <a:r>
            <a:rPr lang="ru-RU" sz="2000" b="1" i="1" u="sng" kern="1200" dirty="0" smtClean="0"/>
            <a:t>              </a:t>
          </a:r>
          <a:r>
            <a:rPr lang="ru-RU" sz="2000" b="1" i="1" u="sng" kern="1200" dirty="0" smtClean="0"/>
            <a:t>13 856,0 тыс. руб.</a:t>
          </a:r>
          <a:endParaRPr lang="ru-RU" sz="2000" b="1" i="1" u="sng" kern="1200" dirty="0"/>
        </a:p>
      </dsp:txBody>
      <dsp:txXfrm>
        <a:off x="211121" y="1654679"/>
        <a:ext cx="2078140" cy="1216604"/>
      </dsp:txXfrm>
    </dsp:sp>
    <dsp:sp modelId="{792289AC-326D-40D9-8DE7-DBF7CBAFD44A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E2AFF-0E9B-47B6-9E07-0F59D365931E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Расходы </a:t>
          </a:r>
          <a:r>
            <a:rPr lang="ru-RU" sz="2000" b="1" i="1" u="sng" kern="1200" dirty="0" smtClean="0"/>
            <a:t>             </a:t>
          </a:r>
          <a:r>
            <a:rPr lang="ru-RU" sz="2000" b="1" i="1" u="sng" kern="1200" dirty="0" smtClean="0"/>
            <a:t>13 856,0 тыс. руб.</a:t>
          </a:r>
          <a:endParaRPr lang="ru-RU" sz="2000" b="1" i="1" u="sng" kern="1200" dirty="0"/>
        </a:p>
      </dsp:txBody>
      <dsp:txXfrm>
        <a:off x="211121" y="3270059"/>
        <a:ext cx="2078140" cy="1216604"/>
      </dsp:txXfrm>
    </dsp:sp>
    <dsp:sp modelId="{A09901CA-AC1E-46CC-AD20-B59C910417E0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72D06-C041-4E82-BD98-68DAF3D5DD6E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Расходы   </a:t>
          </a:r>
          <a:r>
            <a:rPr lang="ru-RU" sz="2000" b="1" i="1" u="sng" kern="1200" dirty="0" smtClean="0"/>
            <a:t>           </a:t>
          </a:r>
          <a:r>
            <a:rPr lang="ru-RU" sz="2000" b="1" i="1" u="sng" kern="1200" dirty="0" smtClean="0"/>
            <a:t>13 156,7 тыс. руб.</a:t>
          </a:r>
          <a:endParaRPr lang="ru-RU" sz="2000" b="1" i="1" u="sng" kern="1200" dirty="0"/>
        </a:p>
      </dsp:txBody>
      <dsp:txXfrm>
        <a:off x="3075729" y="3270059"/>
        <a:ext cx="2078140" cy="1216604"/>
      </dsp:txXfrm>
    </dsp:sp>
    <dsp:sp modelId="{3A8A839C-8797-45D7-8F07-C42863DA9792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4EC0-AAED-42EC-8170-2D59B89ACB43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Доходы  </a:t>
          </a:r>
          <a:r>
            <a:rPr lang="ru-RU" sz="2000" b="1" i="1" u="sng" kern="1200" dirty="0" smtClean="0"/>
            <a:t>              </a:t>
          </a:r>
          <a:r>
            <a:rPr lang="ru-RU" sz="2000" b="1" i="1" u="sng" kern="1200" dirty="0" smtClean="0"/>
            <a:t>13 156,7 тыс. руб.</a:t>
          </a:r>
          <a:endParaRPr lang="ru-RU" sz="2000" b="1" i="1" u="sng" kern="1200" dirty="0"/>
        </a:p>
      </dsp:txBody>
      <dsp:txXfrm>
        <a:off x="3075729" y="1654679"/>
        <a:ext cx="2078140" cy="1216604"/>
      </dsp:txXfrm>
    </dsp:sp>
    <dsp:sp modelId="{50E81514-A3EF-4CAD-9FE9-D0F1336BA354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6A8F-4513-471B-ABFF-3494BCF2CBA9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2026</a:t>
          </a:r>
          <a:endParaRPr lang="ru-RU" sz="5600" kern="1200" dirty="0"/>
        </a:p>
      </dsp:txBody>
      <dsp:txXfrm>
        <a:off x="3075729" y="39298"/>
        <a:ext cx="2078140" cy="1216604"/>
      </dsp:txXfrm>
    </dsp:sp>
    <dsp:sp modelId="{570D9F0D-7021-4D3D-A7C7-7771F03D7548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88174-0DDE-42AF-946C-253D40957986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2027</a:t>
          </a:r>
          <a:endParaRPr lang="ru-RU" sz="5600" kern="1200" dirty="0"/>
        </a:p>
      </dsp:txBody>
      <dsp:txXfrm>
        <a:off x="5940337" y="39298"/>
        <a:ext cx="2078140" cy="1216604"/>
      </dsp:txXfrm>
    </dsp:sp>
    <dsp:sp modelId="{12D39EDE-E24E-4C7E-A2A7-270D9EF4F13C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79B75-18E3-4547-92DF-1436D92EB289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Доходы    </a:t>
          </a:r>
          <a:r>
            <a:rPr lang="ru-RU" sz="2000" b="1" i="1" u="sng" kern="1200" dirty="0" smtClean="0"/>
            <a:t>             </a:t>
          </a:r>
          <a:r>
            <a:rPr lang="ru-RU" sz="2000" b="1" i="1" u="sng" kern="1200" dirty="0" smtClean="0"/>
            <a:t>9 985,8   тыс. руб.</a:t>
          </a:r>
          <a:endParaRPr lang="ru-RU" sz="2000" b="1" i="1" u="sng" kern="1200" dirty="0"/>
        </a:p>
      </dsp:txBody>
      <dsp:txXfrm>
        <a:off x="5940337" y="1654679"/>
        <a:ext cx="2078140" cy="1216604"/>
      </dsp:txXfrm>
    </dsp:sp>
    <dsp:sp modelId="{802D161C-86D1-4909-A3E4-E00BE73A6D6F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Расходы    </a:t>
          </a:r>
          <a:r>
            <a:rPr lang="ru-RU" sz="2000" b="1" i="1" u="sng" kern="1200" dirty="0" smtClean="0"/>
            <a:t>            </a:t>
          </a:r>
          <a:r>
            <a:rPr lang="ru-RU" sz="2000" b="1" i="1" u="sng" kern="1200" dirty="0" smtClean="0"/>
            <a:t>9 985,8   тыс. руб.</a:t>
          </a:r>
          <a:endParaRPr lang="ru-RU" sz="2000" b="1" i="1" u="sng" kern="1200" dirty="0"/>
        </a:p>
      </dsp:txBody>
      <dsp:txXfrm>
        <a:off x="5940337" y="3270059"/>
        <a:ext cx="2078140" cy="1216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35BF7-C0A9-4ED3-9397-AFAC70D4090A}">
      <dsp:nvSpPr>
        <dsp:cNvPr id="0" name=""/>
        <dsp:cNvSpPr/>
      </dsp:nvSpPr>
      <dsp:spPr>
        <a:xfrm>
          <a:off x="2880299" y="2520266"/>
          <a:ext cx="1453991" cy="1453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 сфера</a:t>
          </a:r>
          <a:endParaRPr lang="ru-RU" sz="1800" kern="1200" dirty="0"/>
        </a:p>
      </dsp:txBody>
      <dsp:txXfrm>
        <a:off x="2951277" y="2591244"/>
        <a:ext cx="1312035" cy="1312035"/>
      </dsp:txXfrm>
    </dsp:sp>
    <dsp:sp modelId="{8E8CE089-CAE2-4236-9B6C-0C6771D5FFFB}">
      <dsp:nvSpPr>
        <dsp:cNvPr id="0" name=""/>
        <dsp:cNvSpPr/>
      </dsp:nvSpPr>
      <dsp:spPr>
        <a:xfrm rot="15878995">
          <a:off x="3481048" y="2467295"/>
          <a:ext cx="106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4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BFF2D-A573-46DC-9AF7-64856AF89C26}">
      <dsp:nvSpPr>
        <dsp:cNvPr id="0" name=""/>
        <dsp:cNvSpPr/>
      </dsp:nvSpPr>
      <dsp:spPr>
        <a:xfrm>
          <a:off x="1954538" y="1440149"/>
          <a:ext cx="3058273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Культура – </a:t>
          </a:r>
          <a:r>
            <a:rPr lang="ru-RU" sz="2600" kern="1200" dirty="0" smtClean="0"/>
            <a:t>5 </a:t>
          </a:r>
          <a:r>
            <a:rPr lang="ru-RU" sz="2600" kern="1200" dirty="0" smtClean="0"/>
            <a:t>341,8 тыс. руб.</a:t>
          </a:r>
          <a:endParaRPr lang="ru-RU" sz="2600" kern="1200" dirty="0"/>
        </a:p>
      </dsp:txBody>
      <dsp:txXfrm>
        <a:off x="2002093" y="1487704"/>
        <a:ext cx="2963163" cy="879064"/>
      </dsp:txXfrm>
    </dsp:sp>
    <dsp:sp modelId="{0854077C-AC57-4CCD-A584-756322FCEA68}">
      <dsp:nvSpPr>
        <dsp:cNvPr id="0" name=""/>
        <dsp:cNvSpPr/>
      </dsp:nvSpPr>
      <dsp:spPr>
        <a:xfrm rot="1432841">
          <a:off x="4329017" y="3594065"/>
          <a:ext cx="1231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62E3-E3F9-4B40-B388-50D31657B63F}">
      <dsp:nvSpPr>
        <dsp:cNvPr id="0" name=""/>
        <dsp:cNvSpPr/>
      </dsp:nvSpPr>
      <dsp:spPr>
        <a:xfrm>
          <a:off x="4446939" y="3611729"/>
          <a:ext cx="2167498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 политика – </a:t>
          </a:r>
          <a:r>
            <a:rPr lang="ru-RU" sz="1800" kern="1200" dirty="0" smtClean="0"/>
            <a:t>209,5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>
        <a:off x="4494494" y="3659284"/>
        <a:ext cx="2072388" cy="879064"/>
      </dsp:txXfrm>
    </dsp:sp>
    <dsp:sp modelId="{CE902A3E-E9AC-4808-8C43-90D8B0D5FAC2}">
      <dsp:nvSpPr>
        <dsp:cNvPr id="0" name=""/>
        <dsp:cNvSpPr/>
      </dsp:nvSpPr>
      <dsp:spPr>
        <a:xfrm rot="9381972">
          <a:off x="2689679" y="3605270"/>
          <a:ext cx="198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6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2BBC9-A18C-447E-AFF0-EC48807F5CD7}">
      <dsp:nvSpPr>
        <dsp:cNvPr id="0" name=""/>
        <dsp:cNvSpPr/>
      </dsp:nvSpPr>
      <dsp:spPr>
        <a:xfrm>
          <a:off x="624561" y="3611729"/>
          <a:ext cx="2073461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Образование – 21,0 тыс. руб.</a:t>
          </a:r>
          <a:endParaRPr lang="ru-RU" sz="2200" kern="1200" dirty="0"/>
        </a:p>
      </dsp:txBody>
      <dsp:txXfrm>
        <a:off x="672116" y="3659284"/>
        <a:ext cx="1978351" cy="87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E1E64E-8071-4507-8BA3-D5E43359D94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C2C0FE-B5E6-4BCA-982E-B8505C6B34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69160"/>
            <a:ext cx="9140078" cy="198884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ОСНОВНЫЕ ХАРАКТЕРИСТИКИ БЮДЖЕТА ТУРИЛОВСКОГО СЕЛЬСКОГО ПОСЕЛЕНИЯ МИЛЛЕРОВСКОГО РАЙОНА НА 2025-2027 годы</a:t>
            </a:r>
            <a:endParaRPr lang="ru-RU" sz="3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</a:t>
            </a:r>
            <a:r>
              <a:rPr lang="ru-RU" sz="2000" dirty="0" smtClean="0"/>
              <a:t>подходы к формированию бюджета </a:t>
            </a:r>
            <a:r>
              <a:rPr lang="ru-RU" sz="2000" dirty="0" smtClean="0"/>
              <a:t>Туриловского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Миллеровского </a:t>
            </a:r>
            <a:r>
              <a:rPr lang="ru-RU" sz="2000" dirty="0" smtClean="0"/>
              <a:t>района на 2025-2027 годы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1601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9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параметры бюджета </a:t>
            </a:r>
            <a:r>
              <a:rPr lang="ru-RU" sz="2400" dirty="0" smtClean="0"/>
              <a:t>Туриловского </a:t>
            </a:r>
            <a:r>
              <a:rPr lang="ru-RU" sz="2400" dirty="0" smtClean="0"/>
              <a:t>сельского поселения </a:t>
            </a:r>
            <a:r>
              <a:rPr lang="ru-RU" sz="2400" dirty="0" smtClean="0"/>
              <a:t>Миллеровского </a:t>
            </a:r>
            <a:r>
              <a:rPr lang="ru-RU" sz="2400" dirty="0" smtClean="0"/>
              <a:t>района на 2025- 2027 годы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066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4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088" y="-171400"/>
            <a:ext cx="8400610" cy="37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на социальную сферу в 2025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83717"/>
              </p:ext>
            </p:extLst>
          </p:nvPr>
        </p:nvGraphicFramePr>
        <p:xfrm>
          <a:off x="467544" y="620688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77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218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Паркет</vt:lpstr>
      <vt:lpstr>ОСНОВНЫЕ ХАРАКТЕРИСТИКИ БЮДЖЕТА ТУРИЛОВСКОГО СЕЛЬСКОГО ПОСЕЛЕНИЯ МИЛЛЕРОВСКОГО РАЙОНА НА 2025-2027 годы</vt:lpstr>
      <vt:lpstr>Основные подходы к формированию бюджета Туриловского сельского поселения Миллеровского района на 2025-2027 годы</vt:lpstr>
      <vt:lpstr>Основные параметры бюджета Туриловского сельского поселения Миллеровского района на 2025- 2027 годы</vt:lpstr>
      <vt:lpstr>Расходы бюджета на социальную сферу в 2025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БЮДЖЕТА ТУРИЛОВСКОГО СЕЛЬСКОГО ПОСЕЛЕНИЯ МИЛЛЕРОВСКОГО РАЙОНА НА 2025-2027 годы</dc:title>
  <dc:creator>Пользователь</dc:creator>
  <cp:lastModifiedBy>Пользователь</cp:lastModifiedBy>
  <cp:revision>2</cp:revision>
  <dcterms:created xsi:type="dcterms:W3CDTF">2025-02-06T06:01:35Z</dcterms:created>
  <dcterms:modified xsi:type="dcterms:W3CDTF">2025-02-06T06:18:10Z</dcterms:modified>
</cp:coreProperties>
</file>