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91162-BFD2-47B0-BB08-BE640DFE482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6FF201-C9AA-47B4-9DEE-F1DFAEB0166F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/>
            <a:t>год – </a:t>
          </a:r>
          <a:r>
            <a:rPr lang="ru-RU" dirty="0" smtClean="0"/>
            <a:t>14,6 </a:t>
          </a:r>
          <a:r>
            <a:rPr lang="ru-RU" dirty="0" smtClean="0"/>
            <a:t>млн. руб.</a:t>
          </a:r>
          <a:endParaRPr lang="ru-RU" dirty="0"/>
        </a:p>
      </dgm:t>
    </dgm:pt>
    <dgm:pt modelId="{C1D7EA44-9AB4-4A21-849A-D3EB1CC47670}" type="parTrans" cxnId="{E55D13E5-A62A-4E3B-A40C-B938760B94B5}">
      <dgm:prSet/>
      <dgm:spPr/>
      <dgm:t>
        <a:bodyPr/>
        <a:lstStyle/>
        <a:p>
          <a:endParaRPr lang="ru-RU"/>
        </a:p>
      </dgm:t>
    </dgm:pt>
    <dgm:pt modelId="{366810E3-8243-4AD0-9A30-EDA8E2A8D2F1}" type="sibTrans" cxnId="{E55D13E5-A62A-4E3B-A40C-B938760B94B5}">
      <dgm:prSet/>
      <dgm:spPr/>
      <dgm:t>
        <a:bodyPr/>
        <a:lstStyle/>
        <a:p>
          <a:endParaRPr lang="ru-RU"/>
        </a:p>
      </dgm:t>
    </dgm:pt>
    <dgm:pt modelId="{78CEE721-BF93-46CB-95CB-2DBB425932A1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год – </a:t>
          </a:r>
          <a:r>
            <a:rPr lang="ru-RU" dirty="0" smtClean="0"/>
            <a:t>14,6 </a:t>
          </a:r>
          <a:r>
            <a:rPr lang="ru-RU" dirty="0" smtClean="0"/>
            <a:t>млн. руб.</a:t>
          </a:r>
          <a:endParaRPr lang="ru-RU" dirty="0"/>
        </a:p>
      </dgm:t>
    </dgm:pt>
    <dgm:pt modelId="{AD77E911-0560-4FCB-9A88-BB84F6A4B209}" type="parTrans" cxnId="{8D3B52B5-F167-4CD5-A650-AAF11CF4A407}">
      <dgm:prSet/>
      <dgm:spPr/>
      <dgm:t>
        <a:bodyPr/>
        <a:lstStyle/>
        <a:p>
          <a:endParaRPr lang="ru-RU"/>
        </a:p>
      </dgm:t>
    </dgm:pt>
    <dgm:pt modelId="{75417716-8D18-48C1-A9F6-4BDB3A1BE4BB}" type="sibTrans" cxnId="{8D3B52B5-F167-4CD5-A650-AAF11CF4A407}">
      <dgm:prSet/>
      <dgm:spPr/>
      <dgm:t>
        <a:bodyPr/>
        <a:lstStyle/>
        <a:p>
          <a:endParaRPr lang="ru-RU"/>
        </a:p>
      </dgm:t>
    </dgm:pt>
    <dgm:pt modelId="{1B521103-748A-4DC0-BB33-D91E132F520E}">
      <dgm:prSet phldrT="[Текст]"/>
      <dgm:spPr/>
      <dgm:t>
        <a:bodyPr/>
        <a:lstStyle/>
        <a:p>
          <a:r>
            <a:rPr lang="ru-RU" dirty="0" smtClean="0"/>
            <a:t>2027 </a:t>
          </a:r>
          <a:r>
            <a:rPr lang="ru-RU" dirty="0" smtClean="0"/>
            <a:t>год – </a:t>
          </a:r>
          <a:r>
            <a:rPr lang="ru-RU" dirty="0" smtClean="0"/>
            <a:t>14,6 </a:t>
          </a:r>
          <a:r>
            <a:rPr lang="ru-RU" dirty="0" smtClean="0"/>
            <a:t>млн. руб.</a:t>
          </a:r>
          <a:endParaRPr lang="ru-RU" dirty="0"/>
        </a:p>
      </dgm:t>
    </dgm:pt>
    <dgm:pt modelId="{494A1ABE-45F7-4052-868E-4B1B4B4C8407}" type="parTrans" cxnId="{046710D2-29F8-4F8D-A22E-9CC36257B7A9}">
      <dgm:prSet/>
      <dgm:spPr/>
      <dgm:t>
        <a:bodyPr/>
        <a:lstStyle/>
        <a:p>
          <a:endParaRPr lang="ru-RU"/>
        </a:p>
      </dgm:t>
    </dgm:pt>
    <dgm:pt modelId="{232F759A-5FF3-4E13-B871-8A6B2F1D2847}" type="sibTrans" cxnId="{046710D2-29F8-4F8D-A22E-9CC36257B7A9}">
      <dgm:prSet/>
      <dgm:spPr/>
      <dgm:t>
        <a:bodyPr/>
        <a:lstStyle/>
        <a:p>
          <a:endParaRPr lang="ru-RU"/>
        </a:p>
      </dgm:t>
    </dgm:pt>
    <dgm:pt modelId="{D936B9A4-DAD0-4D03-B14D-22CB1F6FFF60}" type="pres">
      <dgm:prSet presAssocID="{12B91162-BFD2-47B0-BB08-BE640DFE48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A3FA1B-3FBC-4235-9D7A-6392D9D81E9A}" type="pres">
      <dgm:prSet presAssocID="{7A6FF201-C9AA-47B4-9DEE-F1DFAEB0166F}" presName="parentLin" presStyleCnt="0"/>
      <dgm:spPr/>
    </dgm:pt>
    <dgm:pt modelId="{5B2470BA-2710-4ACC-AB7B-A5B253239706}" type="pres">
      <dgm:prSet presAssocID="{7A6FF201-C9AA-47B4-9DEE-F1DFAEB0166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FACCBBD-7F8C-4916-8E9D-2AD97B563AFD}" type="pres">
      <dgm:prSet presAssocID="{7A6FF201-C9AA-47B4-9DEE-F1DFAEB0166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5FB41-0171-4285-ADBC-E90411994509}" type="pres">
      <dgm:prSet presAssocID="{7A6FF201-C9AA-47B4-9DEE-F1DFAEB0166F}" presName="negativeSpace" presStyleCnt="0"/>
      <dgm:spPr/>
    </dgm:pt>
    <dgm:pt modelId="{3537AD62-EC29-40AD-A0A3-8A717F9D212C}" type="pres">
      <dgm:prSet presAssocID="{7A6FF201-C9AA-47B4-9DEE-F1DFAEB0166F}" presName="childText" presStyleLbl="conFgAcc1" presStyleIdx="0" presStyleCnt="3">
        <dgm:presLayoutVars>
          <dgm:bulletEnabled val="1"/>
        </dgm:presLayoutVars>
      </dgm:prSet>
      <dgm:spPr/>
    </dgm:pt>
    <dgm:pt modelId="{F5BF0F01-CD57-49C9-84C2-BB8C4330D1A9}" type="pres">
      <dgm:prSet presAssocID="{366810E3-8243-4AD0-9A30-EDA8E2A8D2F1}" presName="spaceBetweenRectangles" presStyleCnt="0"/>
      <dgm:spPr/>
    </dgm:pt>
    <dgm:pt modelId="{3FCBB1FD-ACB9-461D-8E67-F9B376448063}" type="pres">
      <dgm:prSet presAssocID="{78CEE721-BF93-46CB-95CB-2DBB425932A1}" presName="parentLin" presStyleCnt="0"/>
      <dgm:spPr/>
    </dgm:pt>
    <dgm:pt modelId="{A0E188BA-02FE-4DFB-982A-E2C059B4B67F}" type="pres">
      <dgm:prSet presAssocID="{78CEE721-BF93-46CB-95CB-2DBB425932A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DBEFCFF-672D-4308-B46B-9CB3F5026565}" type="pres">
      <dgm:prSet presAssocID="{78CEE721-BF93-46CB-95CB-2DBB425932A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EAAFC-73F6-4AF0-B1DB-67FD6508ACDA}" type="pres">
      <dgm:prSet presAssocID="{78CEE721-BF93-46CB-95CB-2DBB425932A1}" presName="negativeSpace" presStyleCnt="0"/>
      <dgm:spPr/>
    </dgm:pt>
    <dgm:pt modelId="{7371CE55-57AE-45D1-9488-AE5314D2466A}" type="pres">
      <dgm:prSet presAssocID="{78CEE721-BF93-46CB-95CB-2DBB425932A1}" presName="childText" presStyleLbl="conFgAcc1" presStyleIdx="1" presStyleCnt="3">
        <dgm:presLayoutVars>
          <dgm:bulletEnabled val="1"/>
        </dgm:presLayoutVars>
      </dgm:prSet>
      <dgm:spPr/>
    </dgm:pt>
    <dgm:pt modelId="{C869B526-2952-4586-B184-CECCDC2532D0}" type="pres">
      <dgm:prSet presAssocID="{75417716-8D18-48C1-A9F6-4BDB3A1BE4BB}" presName="spaceBetweenRectangles" presStyleCnt="0"/>
      <dgm:spPr/>
    </dgm:pt>
    <dgm:pt modelId="{119CBF77-E5D1-4EF9-9FA9-D4D57258F318}" type="pres">
      <dgm:prSet presAssocID="{1B521103-748A-4DC0-BB33-D91E132F520E}" presName="parentLin" presStyleCnt="0"/>
      <dgm:spPr/>
    </dgm:pt>
    <dgm:pt modelId="{B3E87989-E460-4012-81E1-1C1333A6A5D4}" type="pres">
      <dgm:prSet presAssocID="{1B521103-748A-4DC0-BB33-D91E132F520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D03E03E-C811-49C0-AACA-8CF5FB7FAF2C}" type="pres">
      <dgm:prSet presAssocID="{1B521103-748A-4DC0-BB33-D91E132F520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15BE7-1186-4A6B-AD30-04C2B416AA22}" type="pres">
      <dgm:prSet presAssocID="{1B521103-748A-4DC0-BB33-D91E132F520E}" presName="negativeSpace" presStyleCnt="0"/>
      <dgm:spPr/>
    </dgm:pt>
    <dgm:pt modelId="{4D6258E9-08E6-4542-B40C-CC00F0CCCA95}" type="pres">
      <dgm:prSet presAssocID="{1B521103-748A-4DC0-BB33-D91E132F520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B09663-69FF-434B-B86F-732FE80958C5}" type="presOf" srcId="{7A6FF201-C9AA-47B4-9DEE-F1DFAEB0166F}" destId="{5B2470BA-2710-4ACC-AB7B-A5B253239706}" srcOrd="0" destOrd="0" presId="urn:microsoft.com/office/officeart/2005/8/layout/list1"/>
    <dgm:cxn modelId="{56AC43DD-E50B-4C24-9C60-FD3F986536F5}" type="presOf" srcId="{12B91162-BFD2-47B0-BB08-BE640DFE4820}" destId="{D936B9A4-DAD0-4D03-B14D-22CB1F6FFF60}" srcOrd="0" destOrd="0" presId="urn:microsoft.com/office/officeart/2005/8/layout/list1"/>
    <dgm:cxn modelId="{E55D13E5-A62A-4E3B-A40C-B938760B94B5}" srcId="{12B91162-BFD2-47B0-BB08-BE640DFE4820}" destId="{7A6FF201-C9AA-47B4-9DEE-F1DFAEB0166F}" srcOrd="0" destOrd="0" parTransId="{C1D7EA44-9AB4-4A21-849A-D3EB1CC47670}" sibTransId="{366810E3-8243-4AD0-9A30-EDA8E2A8D2F1}"/>
    <dgm:cxn modelId="{66F13498-8704-4668-B82D-83D1DBC18C62}" type="presOf" srcId="{7A6FF201-C9AA-47B4-9DEE-F1DFAEB0166F}" destId="{DFACCBBD-7F8C-4916-8E9D-2AD97B563AFD}" srcOrd="1" destOrd="0" presId="urn:microsoft.com/office/officeart/2005/8/layout/list1"/>
    <dgm:cxn modelId="{010ADEB5-FDCA-486E-A4A5-13104AB7B947}" type="presOf" srcId="{1B521103-748A-4DC0-BB33-D91E132F520E}" destId="{B3E87989-E460-4012-81E1-1C1333A6A5D4}" srcOrd="0" destOrd="0" presId="urn:microsoft.com/office/officeart/2005/8/layout/list1"/>
    <dgm:cxn modelId="{8D3B52B5-F167-4CD5-A650-AAF11CF4A407}" srcId="{12B91162-BFD2-47B0-BB08-BE640DFE4820}" destId="{78CEE721-BF93-46CB-95CB-2DBB425932A1}" srcOrd="1" destOrd="0" parTransId="{AD77E911-0560-4FCB-9A88-BB84F6A4B209}" sibTransId="{75417716-8D18-48C1-A9F6-4BDB3A1BE4BB}"/>
    <dgm:cxn modelId="{BF58D62C-FCAF-4735-92BE-AF227167D42E}" type="presOf" srcId="{78CEE721-BF93-46CB-95CB-2DBB425932A1}" destId="{FDBEFCFF-672D-4308-B46B-9CB3F5026565}" srcOrd="1" destOrd="0" presId="urn:microsoft.com/office/officeart/2005/8/layout/list1"/>
    <dgm:cxn modelId="{2D5A66EC-4181-40F0-92D8-BA6C536423E6}" type="presOf" srcId="{1B521103-748A-4DC0-BB33-D91E132F520E}" destId="{4D03E03E-C811-49C0-AACA-8CF5FB7FAF2C}" srcOrd="1" destOrd="0" presId="urn:microsoft.com/office/officeart/2005/8/layout/list1"/>
    <dgm:cxn modelId="{854F1258-B2F9-4926-BE0D-903B944977EA}" type="presOf" srcId="{78CEE721-BF93-46CB-95CB-2DBB425932A1}" destId="{A0E188BA-02FE-4DFB-982A-E2C059B4B67F}" srcOrd="0" destOrd="0" presId="urn:microsoft.com/office/officeart/2005/8/layout/list1"/>
    <dgm:cxn modelId="{046710D2-29F8-4F8D-A22E-9CC36257B7A9}" srcId="{12B91162-BFD2-47B0-BB08-BE640DFE4820}" destId="{1B521103-748A-4DC0-BB33-D91E132F520E}" srcOrd="2" destOrd="0" parTransId="{494A1ABE-45F7-4052-868E-4B1B4B4C8407}" sibTransId="{232F759A-5FF3-4E13-B871-8A6B2F1D2847}"/>
    <dgm:cxn modelId="{C1B95967-1817-464A-976C-4D11894D9BF0}" type="presParOf" srcId="{D936B9A4-DAD0-4D03-B14D-22CB1F6FFF60}" destId="{49A3FA1B-3FBC-4235-9D7A-6392D9D81E9A}" srcOrd="0" destOrd="0" presId="urn:microsoft.com/office/officeart/2005/8/layout/list1"/>
    <dgm:cxn modelId="{17BC009E-60A7-4BFD-9CDB-5A6BA1018146}" type="presParOf" srcId="{49A3FA1B-3FBC-4235-9D7A-6392D9D81E9A}" destId="{5B2470BA-2710-4ACC-AB7B-A5B253239706}" srcOrd="0" destOrd="0" presId="urn:microsoft.com/office/officeart/2005/8/layout/list1"/>
    <dgm:cxn modelId="{E5A33EBE-9211-42BA-BF30-833F4F335737}" type="presParOf" srcId="{49A3FA1B-3FBC-4235-9D7A-6392D9D81E9A}" destId="{DFACCBBD-7F8C-4916-8E9D-2AD97B563AFD}" srcOrd="1" destOrd="0" presId="urn:microsoft.com/office/officeart/2005/8/layout/list1"/>
    <dgm:cxn modelId="{32FDADCD-9D56-4AE5-8EF5-4A8BBCE52853}" type="presParOf" srcId="{D936B9A4-DAD0-4D03-B14D-22CB1F6FFF60}" destId="{D235FB41-0171-4285-ADBC-E90411994509}" srcOrd="1" destOrd="0" presId="urn:microsoft.com/office/officeart/2005/8/layout/list1"/>
    <dgm:cxn modelId="{CCFFB182-0BB5-4C9F-93C3-815BC4DE787E}" type="presParOf" srcId="{D936B9A4-DAD0-4D03-B14D-22CB1F6FFF60}" destId="{3537AD62-EC29-40AD-A0A3-8A717F9D212C}" srcOrd="2" destOrd="0" presId="urn:microsoft.com/office/officeart/2005/8/layout/list1"/>
    <dgm:cxn modelId="{3E97B2CC-A6A3-469E-ABA5-072799FA77B6}" type="presParOf" srcId="{D936B9A4-DAD0-4D03-B14D-22CB1F6FFF60}" destId="{F5BF0F01-CD57-49C9-84C2-BB8C4330D1A9}" srcOrd="3" destOrd="0" presId="urn:microsoft.com/office/officeart/2005/8/layout/list1"/>
    <dgm:cxn modelId="{EDF132B7-AD78-48AD-8A94-3C715210111E}" type="presParOf" srcId="{D936B9A4-DAD0-4D03-B14D-22CB1F6FFF60}" destId="{3FCBB1FD-ACB9-461D-8E67-F9B376448063}" srcOrd="4" destOrd="0" presId="urn:microsoft.com/office/officeart/2005/8/layout/list1"/>
    <dgm:cxn modelId="{9D76B995-BBAD-4F0E-B4C7-59AD079E0C7C}" type="presParOf" srcId="{3FCBB1FD-ACB9-461D-8E67-F9B376448063}" destId="{A0E188BA-02FE-4DFB-982A-E2C059B4B67F}" srcOrd="0" destOrd="0" presId="urn:microsoft.com/office/officeart/2005/8/layout/list1"/>
    <dgm:cxn modelId="{3231E052-2567-4D34-8B6C-A2941296978D}" type="presParOf" srcId="{3FCBB1FD-ACB9-461D-8E67-F9B376448063}" destId="{FDBEFCFF-672D-4308-B46B-9CB3F5026565}" srcOrd="1" destOrd="0" presId="urn:microsoft.com/office/officeart/2005/8/layout/list1"/>
    <dgm:cxn modelId="{467D53E8-B5CA-4879-A8DA-814F9F8A6C6C}" type="presParOf" srcId="{D936B9A4-DAD0-4D03-B14D-22CB1F6FFF60}" destId="{5DCEAAFC-73F6-4AF0-B1DB-67FD6508ACDA}" srcOrd="5" destOrd="0" presId="urn:microsoft.com/office/officeart/2005/8/layout/list1"/>
    <dgm:cxn modelId="{D470BBF8-4A86-456D-9571-4FB448ADF32E}" type="presParOf" srcId="{D936B9A4-DAD0-4D03-B14D-22CB1F6FFF60}" destId="{7371CE55-57AE-45D1-9488-AE5314D2466A}" srcOrd="6" destOrd="0" presId="urn:microsoft.com/office/officeart/2005/8/layout/list1"/>
    <dgm:cxn modelId="{9B6B5E19-4B54-44AD-987F-91D8F110D994}" type="presParOf" srcId="{D936B9A4-DAD0-4D03-B14D-22CB1F6FFF60}" destId="{C869B526-2952-4586-B184-CECCDC2532D0}" srcOrd="7" destOrd="0" presId="urn:microsoft.com/office/officeart/2005/8/layout/list1"/>
    <dgm:cxn modelId="{2BFB24A7-D478-4356-9203-125D88E29233}" type="presParOf" srcId="{D936B9A4-DAD0-4D03-B14D-22CB1F6FFF60}" destId="{119CBF77-E5D1-4EF9-9FA9-D4D57258F318}" srcOrd="8" destOrd="0" presId="urn:microsoft.com/office/officeart/2005/8/layout/list1"/>
    <dgm:cxn modelId="{60FC2EAD-BD3B-43F3-B759-12D02083A410}" type="presParOf" srcId="{119CBF77-E5D1-4EF9-9FA9-D4D57258F318}" destId="{B3E87989-E460-4012-81E1-1C1333A6A5D4}" srcOrd="0" destOrd="0" presId="urn:microsoft.com/office/officeart/2005/8/layout/list1"/>
    <dgm:cxn modelId="{691B312D-3FDB-430C-9249-5C529E1ECA62}" type="presParOf" srcId="{119CBF77-E5D1-4EF9-9FA9-D4D57258F318}" destId="{4D03E03E-C811-49C0-AACA-8CF5FB7FAF2C}" srcOrd="1" destOrd="0" presId="urn:microsoft.com/office/officeart/2005/8/layout/list1"/>
    <dgm:cxn modelId="{ED4967C9-E693-417D-B587-FCB5726A2A43}" type="presParOf" srcId="{D936B9A4-DAD0-4D03-B14D-22CB1F6FFF60}" destId="{47D15BE7-1186-4A6B-AD30-04C2B416AA22}" srcOrd="9" destOrd="0" presId="urn:microsoft.com/office/officeart/2005/8/layout/list1"/>
    <dgm:cxn modelId="{BF8E3B6E-F3F3-4686-ABC5-F2F410976C67}" type="presParOf" srcId="{D936B9A4-DAD0-4D03-B14D-22CB1F6FFF60}" destId="{4D6258E9-08E6-4542-B40C-CC00F0CCCA9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4F733-4C8F-4457-B179-1632920653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49D384-213B-46DE-A675-E0DC1B1AB9B7}">
      <dgm:prSet phldrT="[Текст]"/>
      <dgm:spPr/>
      <dgm:t>
        <a:bodyPr/>
        <a:lstStyle/>
        <a:p>
          <a:r>
            <a:rPr lang="ru-RU" dirty="0" smtClean="0"/>
            <a:t>2025</a:t>
          </a:r>
          <a:endParaRPr lang="ru-RU" dirty="0"/>
        </a:p>
      </dgm:t>
    </dgm:pt>
    <dgm:pt modelId="{B9F93B24-6471-4307-BDE2-10B1CED6BDA2}" type="parTrans" cxnId="{C5027F69-A7B9-4810-96BC-4CAD09540660}">
      <dgm:prSet/>
      <dgm:spPr/>
      <dgm:t>
        <a:bodyPr/>
        <a:lstStyle/>
        <a:p>
          <a:endParaRPr lang="ru-RU"/>
        </a:p>
      </dgm:t>
    </dgm:pt>
    <dgm:pt modelId="{02D06E86-7C1F-441B-86D0-9F4FCC498688}" type="sibTrans" cxnId="{C5027F69-A7B9-4810-96BC-4CAD09540660}">
      <dgm:prSet/>
      <dgm:spPr/>
      <dgm:t>
        <a:bodyPr/>
        <a:lstStyle/>
        <a:p>
          <a:endParaRPr lang="ru-RU"/>
        </a:p>
      </dgm:t>
    </dgm:pt>
    <dgm:pt modelId="{5934ECC5-B7E7-4D3A-947E-92032B9291F1}">
      <dgm:prSet phldrT="[Текст]"/>
      <dgm:spPr/>
      <dgm:t>
        <a:bodyPr/>
        <a:lstStyle/>
        <a:p>
          <a:r>
            <a:rPr lang="ru-RU" dirty="0" smtClean="0"/>
            <a:t>173 423,06</a:t>
          </a:r>
          <a:endParaRPr lang="ru-RU" dirty="0"/>
        </a:p>
      </dgm:t>
    </dgm:pt>
    <dgm:pt modelId="{29F5AD55-A6DF-4E88-9EF8-57A3F1225BA0}" type="parTrans" cxnId="{82565FF8-DE90-4B81-A847-C2B6426BF306}">
      <dgm:prSet/>
      <dgm:spPr/>
      <dgm:t>
        <a:bodyPr/>
        <a:lstStyle/>
        <a:p>
          <a:endParaRPr lang="ru-RU"/>
        </a:p>
      </dgm:t>
    </dgm:pt>
    <dgm:pt modelId="{C2B94FA8-479C-4C48-A1BD-50FAC96DCF24}" type="sibTrans" cxnId="{82565FF8-DE90-4B81-A847-C2B6426BF306}">
      <dgm:prSet/>
      <dgm:spPr/>
      <dgm:t>
        <a:bodyPr/>
        <a:lstStyle/>
        <a:p>
          <a:endParaRPr lang="ru-RU"/>
        </a:p>
      </dgm:t>
    </dgm:pt>
    <dgm:pt modelId="{4937821E-95E8-4894-B4A0-D9C37043A008}">
      <dgm:prSet phldrT="[Текст]"/>
      <dgm:spPr/>
      <dgm:t>
        <a:bodyPr/>
        <a:lstStyle/>
        <a:p>
          <a:r>
            <a:rPr lang="ru-RU" dirty="0" smtClean="0"/>
            <a:t>2026</a:t>
          </a:r>
          <a:endParaRPr lang="ru-RU" dirty="0"/>
        </a:p>
      </dgm:t>
    </dgm:pt>
    <dgm:pt modelId="{BCAC9DCA-7862-4416-9BBC-5D6F90C9ADA2}" type="parTrans" cxnId="{48EBCBF3-053F-4058-B642-D77FF47EA3A0}">
      <dgm:prSet/>
      <dgm:spPr/>
      <dgm:t>
        <a:bodyPr/>
        <a:lstStyle/>
        <a:p>
          <a:endParaRPr lang="ru-RU"/>
        </a:p>
      </dgm:t>
    </dgm:pt>
    <dgm:pt modelId="{0B33B291-B0CF-4D37-8BBF-B026C7A7208C}" type="sibTrans" cxnId="{48EBCBF3-053F-4058-B642-D77FF47EA3A0}">
      <dgm:prSet/>
      <dgm:spPr/>
      <dgm:t>
        <a:bodyPr/>
        <a:lstStyle/>
        <a:p>
          <a:endParaRPr lang="ru-RU"/>
        </a:p>
      </dgm:t>
    </dgm:pt>
    <dgm:pt modelId="{718C60F7-EF05-4804-AD35-E7E2D24AF254}">
      <dgm:prSet phldrT="[Текст]"/>
      <dgm:spPr/>
      <dgm:t>
        <a:bodyPr/>
        <a:lstStyle/>
        <a:p>
          <a:r>
            <a:rPr lang="ru-RU" dirty="0" smtClean="0"/>
            <a:t>180 360,00</a:t>
          </a:r>
          <a:endParaRPr lang="ru-RU" dirty="0"/>
        </a:p>
      </dgm:t>
    </dgm:pt>
    <dgm:pt modelId="{33935D7D-1F02-4B31-A499-EF8BAC89A91F}" type="parTrans" cxnId="{679F7473-5F10-453D-A53E-FEECD5561CEC}">
      <dgm:prSet/>
      <dgm:spPr/>
      <dgm:t>
        <a:bodyPr/>
        <a:lstStyle/>
        <a:p>
          <a:endParaRPr lang="ru-RU"/>
        </a:p>
      </dgm:t>
    </dgm:pt>
    <dgm:pt modelId="{0F46295B-4FEF-42E5-B878-DFAB7899044E}" type="sibTrans" cxnId="{679F7473-5F10-453D-A53E-FEECD5561CEC}">
      <dgm:prSet/>
      <dgm:spPr/>
      <dgm:t>
        <a:bodyPr/>
        <a:lstStyle/>
        <a:p>
          <a:endParaRPr lang="ru-RU"/>
        </a:p>
      </dgm:t>
    </dgm:pt>
    <dgm:pt modelId="{6D33C4E0-1A32-44E2-BA1E-235E5A8AEE5F}">
      <dgm:prSet phldrT="[Текст]"/>
      <dgm:spPr/>
      <dgm:t>
        <a:bodyPr/>
        <a:lstStyle/>
        <a:p>
          <a:r>
            <a:rPr lang="ru-RU" dirty="0" smtClean="0"/>
            <a:t>2027</a:t>
          </a:r>
          <a:endParaRPr lang="ru-RU" dirty="0"/>
        </a:p>
      </dgm:t>
    </dgm:pt>
    <dgm:pt modelId="{A3A68773-AFA3-40B5-BF25-3ED26DBADBB1}" type="parTrans" cxnId="{D6D90BEB-B7FE-4F20-9CAF-5539880DEC1D}">
      <dgm:prSet/>
      <dgm:spPr/>
      <dgm:t>
        <a:bodyPr/>
        <a:lstStyle/>
        <a:p>
          <a:endParaRPr lang="ru-RU"/>
        </a:p>
      </dgm:t>
    </dgm:pt>
    <dgm:pt modelId="{473C537A-5159-49EC-93DB-16287C2D0ABC}" type="sibTrans" cxnId="{D6D90BEB-B7FE-4F20-9CAF-5539880DEC1D}">
      <dgm:prSet/>
      <dgm:spPr/>
      <dgm:t>
        <a:bodyPr/>
        <a:lstStyle/>
        <a:p>
          <a:endParaRPr lang="ru-RU"/>
        </a:p>
      </dgm:t>
    </dgm:pt>
    <dgm:pt modelId="{C1D1323D-F2AD-4857-BE28-5CF92DE4C6CD}">
      <dgm:prSet phldrT="[Текст]"/>
      <dgm:spPr/>
      <dgm:t>
        <a:bodyPr/>
        <a:lstStyle/>
        <a:p>
          <a:r>
            <a:rPr lang="ru-RU" dirty="0" smtClean="0"/>
            <a:t>187 574,39</a:t>
          </a:r>
          <a:endParaRPr lang="ru-RU" dirty="0"/>
        </a:p>
      </dgm:t>
    </dgm:pt>
    <dgm:pt modelId="{F035480C-450D-4A0D-8F4A-BFB5DAFD22EB}" type="parTrans" cxnId="{A418EFF1-8C2C-47DF-B532-B493F1AD419B}">
      <dgm:prSet/>
      <dgm:spPr/>
      <dgm:t>
        <a:bodyPr/>
        <a:lstStyle/>
        <a:p>
          <a:endParaRPr lang="ru-RU"/>
        </a:p>
      </dgm:t>
    </dgm:pt>
    <dgm:pt modelId="{DD33341D-119E-4B41-B0F9-11E862CFE8E2}" type="sibTrans" cxnId="{A418EFF1-8C2C-47DF-B532-B493F1AD419B}">
      <dgm:prSet/>
      <dgm:spPr/>
      <dgm:t>
        <a:bodyPr/>
        <a:lstStyle/>
        <a:p>
          <a:endParaRPr lang="ru-RU"/>
        </a:p>
      </dgm:t>
    </dgm:pt>
    <dgm:pt modelId="{9F4F842C-BE0D-45EB-B1ED-009915CA1DE4}" type="pres">
      <dgm:prSet presAssocID="{75F4F733-4C8F-4457-B179-163292065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4C93BF-EF74-4F1C-B390-07DB04ED2C85}" type="pres">
      <dgm:prSet presAssocID="{A249D384-213B-46DE-A675-E0DC1B1AB9B7}" presName="composite" presStyleCnt="0"/>
      <dgm:spPr/>
    </dgm:pt>
    <dgm:pt modelId="{A4199BD4-06E4-434A-8264-50E85EC51B01}" type="pres">
      <dgm:prSet presAssocID="{A249D384-213B-46DE-A675-E0DC1B1AB9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25511-9A9A-4855-B579-39B210700092}" type="pres">
      <dgm:prSet presAssocID="{A249D384-213B-46DE-A675-E0DC1B1AB9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8A573-06BD-4D1C-A456-1BEBB13CCB95}" type="pres">
      <dgm:prSet presAssocID="{02D06E86-7C1F-441B-86D0-9F4FCC498688}" presName="sp" presStyleCnt="0"/>
      <dgm:spPr/>
    </dgm:pt>
    <dgm:pt modelId="{5FC15E4E-8730-4A1B-A842-2975E9F81931}" type="pres">
      <dgm:prSet presAssocID="{4937821E-95E8-4894-B4A0-D9C37043A008}" presName="composite" presStyleCnt="0"/>
      <dgm:spPr/>
    </dgm:pt>
    <dgm:pt modelId="{27F5E47F-80FE-4E22-AE55-9ECCCB10D0D5}" type="pres">
      <dgm:prSet presAssocID="{4937821E-95E8-4894-B4A0-D9C37043A00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0986D-8579-4F06-B87A-D689131122A4}" type="pres">
      <dgm:prSet presAssocID="{4937821E-95E8-4894-B4A0-D9C37043A00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65C1B-C2A8-41A6-B1A5-434B966DD13D}" type="pres">
      <dgm:prSet presAssocID="{0B33B291-B0CF-4D37-8BBF-B026C7A7208C}" presName="sp" presStyleCnt="0"/>
      <dgm:spPr/>
    </dgm:pt>
    <dgm:pt modelId="{07064446-B056-4551-890E-89F692C18401}" type="pres">
      <dgm:prSet presAssocID="{6D33C4E0-1A32-44E2-BA1E-235E5A8AEE5F}" presName="composite" presStyleCnt="0"/>
      <dgm:spPr/>
    </dgm:pt>
    <dgm:pt modelId="{A79F2BB4-5956-4E82-A8DF-61A8FA6E298A}" type="pres">
      <dgm:prSet presAssocID="{6D33C4E0-1A32-44E2-BA1E-235E5A8AEE5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E5BD8-E570-48F1-B4E9-61824F08D668}" type="pres">
      <dgm:prSet presAssocID="{6D33C4E0-1A32-44E2-BA1E-235E5A8AEE5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8E716D-9D26-4427-8C67-0A1A104EA61A}" type="presOf" srcId="{5934ECC5-B7E7-4D3A-947E-92032B9291F1}" destId="{81A25511-9A9A-4855-B579-39B210700092}" srcOrd="0" destOrd="0" presId="urn:microsoft.com/office/officeart/2005/8/layout/chevron2"/>
    <dgm:cxn modelId="{C5027F69-A7B9-4810-96BC-4CAD09540660}" srcId="{75F4F733-4C8F-4457-B179-1632920653A4}" destId="{A249D384-213B-46DE-A675-E0DC1B1AB9B7}" srcOrd="0" destOrd="0" parTransId="{B9F93B24-6471-4307-BDE2-10B1CED6BDA2}" sibTransId="{02D06E86-7C1F-441B-86D0-9F4FCC498688}"/>
    <dgm:cxn modelId="{82565FF8-DE90-4B81-A847-C2B6426BF306}" srcId="{A249D384-213B-46DE-A675-E0DC1B1AB9B7}" destId="{5934ECC5-B7E7-4D3A-947E-92032B9291F1}" srcOrd="0" destOrd="0" parTransId="{29F5AD55-A6DF-4E88-9EF8-57A3F1225BA0}" sibTransId="{C2B94FA8-479C-4C48-A1BD-50FAC96DCF24}"/>
    <dgm:cxn modelId="{A418EFF1-8C2C-47DF-B532-B493F1AD419B}" srcId="{6D33C4E0-1A32-44E2-BA1E-235E5A8AEE5F}" destId="{C1D1323D-F2AD-4857-BE28-5CF92DE4C6CD}" srcOrd="0" destOrd="0" parTransId="{F035480C-450D-4A0D-8F4A-BFB5DAFD22EB}" sibTransId="{DD33341D-119E-4B41-B0F9-11E862CFE8E2}"/>
    <dgm:cxn modelId="{D6D90BEB-B7FE-4F20-9CAF-5539880DEC1D}" srcId="{75F4F733-4C8F-4457-B179-1632920653A4}" destId="{6D33C4E0-1A32-44E2-BA1E-235E5A8AEE5F}" srcOrd="2" destOrd="0" parTransId="{A3A68773-AFA3-40B5-BF25-3ED26DBADBB1}" sibTransId="{473C537A-5159-49EC-93DB-16287C2D0ABC}"/>
    <dgm:cxn modelId="{35A66F7E-65A9-4DBE-BB45-0CB1F3851A06}" type="presOf" srcId="{C1D1323D-F2AD-4857-BE28-5CF92DE4C6CD}" destId="{108E5BD8-E570-48F1-B4E9-61824F08D668}" srcOrd="0" destOrd="0" presId="urn:microsoft.com/office/officeart/2005/8/layout/chevron2"/>
    <dgm:cxn modelId="{F89CF2E8-7316-4A94-8CC0-6185DE60BAA3}" type="presOf" srcId="{75F4F733-4C8F-4457-B179-1632920653A4}" destId="{9F4F842C-BE0D-45EB-B1ED-009915CA1DE4}" srcOrd="0" destOrd="0" presId="urn:microsoft.com/office/officeart/2005/8/layout/chevron2"/>
    <dgm:cxn modelId="{56541144-3D4A-4684-91DC-F93653B53E87}" type="presOf" srcId="{6D33C4E0-1A32-44E2-BA1E-235E5A8AEE5F}" destId="{A79F2BB4-5956-4E82-A8DF-61A8FA6E298A}" srcOrd="0" destOrd="0" presId="urn:microsoft.com/office/officeart/2005/8/layout/chevron2"/>
    <dgm:cxn modelId="{48EBCBF3-053F-4058-B642-D77FF47EA3A0}" srcId="{75F4F733-4C8F-4457-B179-1632920653A4}" destId="{4937821E-95E8-4894-B4A0-D9C37043A008}" srcOrd="1" destOrd="0" parTransId="{BCAC9DCA-7862-4416-9BBC-5D6F90C9ADA2}" sibTransId="{0B33B291-B0CF-4D37-8BBF-B026C7A7208C}"/>
    <dgm:cxn modelId="{22301C7D-D936-4128-9CD3-8D6720598D26}" type="presOf" srcId="{A249D384-213B-46DE-A675-E0DC1B1AB9B7}" destId="{A4199BD4-06E4-434A-8264-50E85EC51B01}" srcOrd="0" destOrd="0" presId="urn:microsoft.com/office/officeart/2005/8/layout/chevron2"/>
    <dgm:cxn modelId="{86BE5F69-3FC4-4EDF-A204-7596E883560D}" type="presOf" srcId="{4937821E-95E8-4894-B4A0-D9C37043A008}" destId="{27F5E47F-80FE-4E22-AE55-9ECCCB10D0D5}" srcOrd="0" destOrd="0" presId="urn:microsoft.com/office/officeart/2005/8/layout/chevron2"/>
    <dgm:cxn modelId="{17568083-A52A-4762-BAD7-72CEFC7C194B}" type="presOf" srcId="{718C60F7-EF05-4804-AD35-E7E2D24AF254}" destId="{4560986D-8579-4F06-B87A-D689131122A4}" srcOrd="0" destOrd="0" presId="urn:microsoft.com/office/officeart/2005/8/layout/chevron2"/>
    <dgm:cxn modelId="{679F7473-5F10-453D-A53E-FEECD5561CEC}" srcId="{4937821E-95E8-4894-B4A0-D9C37043A008}" destId="{718C60F7-EF05-4804-AD35-E7E2D24AF254}" srcOrd="0" destOrd="0" parTransId="{33935D7D-1F02-4B31-A499-EF8BAC89A91F}" sibTransId="{0F46295B-4FEF-42E5-B878-DFAB7899044E}"/>
    <dgm:cxn modelId="{4CA538FB-A7A2-4D59-80A0-E7A70D311FD4}" type="presParOf" srcId="{9F4F842C-BE0D-45EB-B1ED-009915CA1DE4}" destId="{714C93BF-EF74-4F1C-B390-07DB04ED2C85}" srcOrd="0" destOrd="0" presId="urn:microsoft.com/office/officeart/2005/8/layout/chevron2"/>
    <dgm:cxn modelId="{9F8789E2-57B5-4ACB-9D54-E8B33919D938}" type="presParOf" srcId="{714C93BF-EF74-4F1C-B390-07DB04ED2C85}" destId="{A4199BD4-06E4-434A-8264-50E85EC51B01}" srcOrd="0" destOrd="0" presId="urn:microsoft.com/office/officeart/2005/8/layout/chevron2"/>
    <dgm:cxn modelId="{EFBA6C80-0984-4DFD-9B5B-E4F8B6C8B8D2}" type="presParOf" srcId="{714C93BF-EF74-4F1C-B390-07DB04ED2C85}" destId="{81A25511-9A9A-4855-B579-39B210700092}" srcOrd="1" destOrd="0" presId="urn:microsoft.com/office/officeart/2005/8/layout/chevron2"/>
    <dgm:cxn modelId="{8C2F1B4D-5161-4D46-9C28-59D635BDA910}" type="presParOf" srcId="{9F4F842C-BE0D-45EB-B1ED-009915CA1DE4}" destId="{CFA8A573-06BD-4D1C-A456-1BEBB13CCB95}" srcOrd="1" destOrd="0" presId="urn:microsoft.com/office/officeart/2005/8/layout/chevron2"/>
    <dgm:cxn modelId="{ED3C6AB8-2C56-40CB-AADF-0B531F81D289}" type="presParOf" srcId="{9F4F842C-BE0D-45EB-B1ED-009915CA1DE4}" destId="{5FC15E4E-8730-4A1B-A842-2975E9F81931}" srcOrd="2" destOrd="0" presId="urn:microsoft.com/office/officeart/2005/8/layout/chevron2"/>
    <dgm:cxn modelId="{468FC703-5E1D-447E-AE7D-30DE3F268E12}" type="presParOf" srcId="{5FC15E4E-8730-4A1B-A842-2975E9F81931}" destId="{27F5E47F-80FE-4E22-AE55-9ECCCB10D0D5}" srcOrd="0" destOrd="0" presId="urn:microsoft.com/office/officeart/2005/8/layout/chevron2"/>
    <dgm:cxn modelId="{7AA87D01-4D51-46ED-9027-D6E4BAF4932F}" type="presParOf" srcId="{5FC15E4E-8730-4A1B-A842-2975E9F81931}" destId="{4560986D-8579-4F06-B87A-D689131122A4}" srcOrd="1" destOrd="0" presId="urn:microsoft.com/office/officeart/2005/8/layout/chevron2"/>
    <dgm:cxn modelId="{B00E9346-F151-43B0-996E-289BCA54DAA9}" type="presParOf" srcId="{9F4F842C-BE0D-45EB-B1ED-009915CA1DE4}" destId="{9BB65C1B-C2A8-41A6-B1A5-434B966DD13D}" srcOrd="3" destOrd="0" presId="urn:microsoft.com/office/officeart/2005/8/layout/chevron2"/>
    <dgm:cxn modelId="{05320147-1B65-41AC-80C0-66F6D5EEAE5E}" type="presParOf" srcId="{9F4F842C-BE0D-45EB-B1ED-009915CA1DE4}" destId="{07064446-B056-4551-890E-89F692C18401}" srcOrd="4" destOrd="0" presId="urn:microsoft.com/office/officeart/2005/8/layout/chevron2"/>
    <dgm:cxn modelId="{618CAE8A-668D-45DB-9F5E-DC3ED2A88DE3}" type="presParOf" srcId="{07064446-B056-4551-890E-89F692C18401}" destId="{A79F2BB4-5956-4E82-A8DF-61A8FA6E298A}" srcOrd="0" destOrd="0" presId="urn:microsoft.com/office/officeart/2005/8/layout/chevron2"/>
    <dgm:cxn modelId="{51653C7F-0FD3-4466-8D38-3BA4DAEF5128}" type="presParOf" srcId="{07064446-B056-4551-890E-89F692C18401}" destId="{108E5BD8-E570-48F1-B4E9-61824F08D6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909B5A-5683-448D-BE27-8CCF12E7C06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209ACB3-E765-4DE5-96B7-446A3780A1F4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/>
            <a:t>– </a:t>
          </a:r>
          <a:r>
            <a:rPr lang="ru-RU" dirty="0" smtClean="0"/>
            <a:t>59 966,48</a:t>
          </a:r>
          <a:endParaRPr lang="ru-RU" dirty="0"/>
        </a:p>
      </dgm:t>
    </dgm:pt>
    <dgm:pt modelId="{AB2F2707-65BE-4842-B017-ED942583162B}" type="parTrans" cxnId="{97569B23-63E1-4C23-B1BD-E631FCE3B4ED}">
      <dgm:prSet/>
      <dgm:spPr/>
      <dgm:t>
        <a:bodyPr/>
        <a:lstStyle/>
        <a:p>
          <a:endParaRPr lang="ru-RU"/>
        </a:p>
      </dgm:t>
    </dgm:pt>
    <dgm:pt modelId="{AB68FAA5-C2C8-41EB-9EC1-A3D0BCEDA97A}" type="sibTrans" cxnId="{97569B23-63E1-4C23-B1BD-E631FCE3B4ED}">
      <dgm:prSet/>
      <dgm:spPr/>
      <dgm:t>
        <a:bodyPr/>
        <a:lstStyle/>
        <a:p>
          <a:endParaRPr lang="ru-RU"/>
        </a:p>
      </dgm:t>
    </dgm:pt>
    <dgm:pt modelId="{CD3320B6-A454-4A1F-9AB1-75B7CB23F65D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smtClean="0"/>
            <a:t>2026 </a:t>
          </a:r>
          <a:r>
            <a:rPr lang="ru-RU" dirty="0" smtClean="0"/>
            <a:t>– </a:t>
          </a:r>
          <a:r>
            <a:rPr lang="ru-RU" dirty="0" smtClean="0"/>
            <a:t>62 365,15</a:t>
          </a:r>
          <a:endParaRPr lang="ru-RU" dirty="0"/>
        </a:p>
      </dgm:t>
    </dgm:pt>
    <dgm:pt modelId="{18F3B496-4A00-4E94-BE11-ED7D23AF686C}" type="parTrans" cxnId="{1208348A-617F-414F-A6DE-49B896B1D197}">
      <dgm:prSet/>
      <dgm:spPr/>
      <dgm:t>
        <a:bodyPr/>
        <a:lstStyle/>
        <a:p>
          <a:endParaRPr lang="ru-RU"/>
        </a:p>
      </dgm:t>
    </dgm:pt>
    <dgm:pt modelId="{5BB519CC-391E-4FB8-B68D-D56FD63F1E3C}" type="sibTrans" cxnId="{1208348A-617F-414F-A6DE-49B896B1D197}">
      <dgm:prSet/>
      <dgm:spPr/>
      <dgm:t>
        <a:bodyPr/>
        <a:lstStyle/>
        <a:p>
          <a:endParaRPr lang="ru-RU"/>
        </a:p>
      </dgm:t>
    </dgm:pt>
    <dgm:pt modelId="{D8DFA0AF-6F1F-423D-8B38-67008722D198}">
      <dgm:prSet phldrT="[Текст]"/>
      <dgm:spPr/>
      <dgm:t>
        <a:bodyPr/>
        <a:lstStyle/>
        <a:p>
          <a:r>
            <a:rPr lang="ru-RU" dirty="0" smtClean="0"/>
            <a:t>2027 </a:t>
          </a:r>
          <a:r>
            <a:rPr lang="ru-RU" dirty="0" smtClean="0"/>
            <a:t>– </a:t>
          </a:r>
          <a:r>
            <a:rPr lang="ru-RU" dirty="0" smtClean="0"/>
            <a:t>64 859,75</a:t>
          </a:r>
          <a:endParaRPr lang="ru-RU" dirty="0"/>
        </a:p>
      </dgm:t>
    </dgm:pt>
    <dgm:pt modelId="{4F807E29-65E7-418E-99D9-B115100F1929}" type="parTrans" cxnId="{38F8CE1D-14A8-4BE6-BC00-5A444127BFDD}">
      <dgm:prSet/>
      <dgm:spPr/>
      <dgm:t>
        <a:bodyPr/>
        <a:lstStyle/>
        <a:p>
          <a:endParaRPr lang="ru-RU"/>
        </a:p>
      </dgm:t>
    </dgm:pt>
    <dgm:pt modelId="{9AC95AAB-12F7-4105-9AF5-5E0A06308755}" type="sibTrans" cxnId="{38F8CE1D-14A8-4BE6-BC00-5A444127BFDD}">
      <dgm:prSet/>
      <dgm:spPr/>
      <dgm:t>
        <a:bodyPr/>
        <a:lstStyle/>
        <a:p>
          <a:endParaRPr lang="ru-RU"/>
        </a:p>
      </dgm:t>
    </dgm:pt>
    <dgm:pt modelId="{B198EA03-9B40-47F9-8205-90B9E9C9E36B}" type="pres">
      <dgm:prSet presAssocID="{79909B5A-5683-448D-BE27-8CCF12E7C06C}" presName="linearFlow" presStyleCnt="0">
        <dgm:presLayoutVars>
          <dgm:dir/>
          <dgm:resizeHandles val="exact"/>
        </dgm:presLayoutVars>
      </dgm:prSet>
      <dgm:spPr/>
    </dgm:pt>
    <dgm:pt modelId="{02D105CD-A65B-4150-8CA6-F552C13AF312}" type="pres">
      <dgm:prSet presAssocID="{7209ACB3-E765-4DE5-96B7-446A3780A1F4}" presName="composite" presStyleCnt="0"/>
      <dgm:spPr/>
    </dgm:pt>
    <dgm:pt modelId="{C7A4CBE2-D764-4D1F-9B76-80CB2D85775E}" type="pres">
      <dgm:prSet presAssocID="{7209ACB3-E765-4DE5-96B7-446A3780A1F4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5DDBB2D-262C-42B8-9AF4-873ADBF8098A}" type="pres">
      <dgm:prSet presAssocID="{7209ACB3-E765-4DE5-96B7-446A3780A1F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A9DA7-2CED-4DB3-9BE5-64CEB48795FC}" type="pres">
      <dgm:prSet presAssocID="{AB68FAA5-C2C8-41EB-9EC1-A3D0BCEDA97A}" presName="spacing" presStyleCnt="0"/>
      <dgm:spPr/>
    </dgm:pt>
    <dgm:pt modelId="{78CB6929-B748-485B-85EC-D777AF412EC0}" type="pres">
      <dgm:prSet presAssocID="{CD3320B6-A454-4A1F-9AB1-75B7CB23F65D}" presName="composite" presStyleCnt="0"/>
      <dgm:spPr/>
    </dgm:pt>
    <dgm:pt modelId="{586E7CFF-309A-4A25-8803-45DAD36BB5E4}" type="pres">
      <dgm:prSet presAssocID="{CD3320B6-A454-4A1F-9AB1-75B7CB23F65D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414DA46-EB1E-4B2F-9386-5A18D4238C2E}" type="pres">
      <dgm:prSet presAssocID="{CD3320B6-A454-4A1F-9AB1-75B7CB23F65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59B48-9AB4-4CCA-8017-E6DA8FC13C4D}" type="pres">
      <dgm:prSet presAssocID="{5BB519CC-391E-4FB8-B68D-D56FD63F1E3C}" presName="spacing" presStyleCnt="0"/>
      <dgm:spPr/>
    </dgm:pt>
    <dgm:pt modelId="{17F5C7CD-A1A5-49A9-BB85-1F59CE2A9C5D}" type="pres">
      <dgm:prSet presAssocID="{D8DFA0AF-6F1F-423D-8B38-67008722D198}" presName="composite" presStyleCnt="0"/>
      <dgm:spPr/>
    </dgm:pt>
    <dgm:pt modelId="{09C0EE12-0D6D-4A40-B294-2BA0CC9CF5A6}" type="pres">
      <dgm:prSet presAssocID="{D8DFA0AF-6F1F-423D-8B38-67008722D198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39610F1-0911-4A5A-8799-0762724AC05F}" type="pres">
      <dgm:prSet presAssocID="{D8DFA0AF-6F1F-423D-8B38-67008722D198}" presName="txShp" presStyleLbl="node1" presStyleIdx="2" presStyleCnt="3" custLinFactNeighborX="999" custLinFactNeighborY="-2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08348A-617F-414F-A6DE-49B896B1D197}" srcId="{79909B5A-5683-448D-BE27-8CCF12E7C06C}" destId="{CD3320B6-A454-4A1F-9AB1-75B7CB23F65D}" srcOrd="1" destOrd="0" parTransId="{18F3B496-4A00-4E94-BE11-ED7D23AF686C}" sibTransId="{5BB519CC-391E-4FB8-B68D-D56FD63F1E3C}"/>
    <dgm:cxn modelId="{58E78E54-A62A-459F-9CD8-87319AFA265E}" type="presOf" srcId="{7209ACB3-E765-4DE5-96B7-446A3780A1F4}" destId="{A5DDBB2D-262C-42B8-9AF4-873ADBF8098A}" srcOrd="0" destOrd="0" presId="urn:microsoft.com/office/officeart/2005/8/layout/vList3"/>
    <dgm:cxn modelId="{E9F8DCE2-6ABA-446C-BE37-0A37EB734253}" type="presOf" srcId="{D8DFA0AF-6F1F-423D-8B38-67008722D198}" destId="{139610F1-0911-4A5A-8799-0762724AC05F}" srcOrd="0" destOrd="0" presId="urn:microsoft.com/office/officeart/2005/8/layout/vList3"/>
    <dgm:cxn modelId="{189DEC5E-D9B8-4B62-BECC-809343FC85FB}" type="presOf" srcId="{CD3320B6-A454-4A1F-9AB1-75B7CB23F65D}" destId="{6414DA46-EB1E-4B2F-9386-5A18D4238C2E}" srcOrd="0" destOrd="0" presId="urn:microsoft.com/office/officeart/2005/8/layout/vList3"/>
    <dgm:cxn modelId="{F13D4195-0B6F-4D43-81E5-F47640771C88}" type="presOf" srcId="{79909B5A-5683-448D-BE27-8CCF12E7C06C}" destId="{B198EA03-9B40-47F9-8205-90B9E9C9E36B}" srcOrd="0" destOrd="0" presId="urn:microsoft.com/office/officeart/2005/8/layout/vList3"/>
    <dgm:cxn modelId="{97569B23-63E1-4C23-B1BD-E631FCE3B4ED}" srcId="{79909B5A-5683-448D-BE27-8CCF12E7C06C}" destId="{7209ACB3-E765-4DE5-96B7-446A3780A1F4}" srcOrd="0" destOrd="0" parTransId="{AB2F2707-65BE-4842-B017-ED942583162B}" sibTransId="{AB68FAA5-C2C8-41EB-9EC1-A3D0BCEDA97A}"/>
    <dgm:cxn modelId="{38F8CE1D-14A8-4BE6-BC00-5A444127BFDD}" srcId="{79909B5A-5683-448D-BE27-8CCF12E7C06C}" destId="{D8DFA0AF-6F1F-423D-8B38-67008722D198}" srcOrd="2" destOrd="0" parTransId="{4F807E29-65E7-418E-99D9-B115100F1929}" sibTransId="{9AC95AAB-12F7-4105-9AF5-5E0A06308755}"/>
    <dgm:cxn modelId="{037D834F-F9BA-4F5D-9E8E-F732D5F47843}" type="presParOf" srcId="{B198EA03-9B40-47F9-8205-90B9E9C9E36B}" destId="{02D105CD-A65B-4150-8CA6-F552C13AF312}" srcOrd="0" destOrd="0" presId="urn:microsoft.com/office/officeart/2005/8/layout/vList3"/>
    <dgm:cxn modelId="{6804A3C4-357E-4576-A7A4-E49D837DB6EA}" type="presParOf" srcId="{02D105CD-A65B-4150-8CA6-F552C13AF312}" destId="{C7A4CBE2-D764-4D1F-9B76-80CB2D85775E}" srcOrd="0" destOrd="0" presId="urn:microsoft.com/office/officeart/2005/8/layout/vList3"/>
    <dgm:cxn modelId="{E638495C-9BD3-41C6-BCDA-86449A92A0B4}" type="presParOf" srcId="{02D105CD-A65B-4150-8CA6-F552C13AF312}" destId="{A5DDBB2D-262C-42B8-9AF4-873ADBF8098A}" srcOrd="1" destOrd="0" presId="urn:microsoft.com/office/officeart/2005/8/layout/vList3"/>
    <dgm:cxn modelId="{F1E121FB-4E58-4EFD-8B58-6523399E0C46}" type="presParOf" srcId="{B198EA03-9B40-47F9-8205-90B9E9C9E36B}" destId="{12AA9DA7-2CED-4DB3-9BE5-64CEB48795FC}" srcOrd="1" destOrd="0" presId="urn:microsoft.com/office/officeart/2005/8/layout/vList3"/>
    <dgm:cxn modelId="{6A1B93C3-2844-4598-B377-04487B5485BB}" type="presParOf" srcId="{B198EA03-9B40-47F9-8205-90B9E9C9E36B}" destId="{78CB6929-B748-485B-85EC-D777AF412EC0}" srcOrd="2" destOrd="0" presId="urn:microsoft.com/office/officeart/2005/8/layout/vList3"/>
    <dgm:cxn modelId="{803A0AE1-8847-4C4D-B65A-3781B78811E3}" type="presParOf" srcId="{78CB6929-B748-485B-85EC-D777AF412EC0}" destId="{586E7CFF-309A-4A25-8803-45DAD36BB5E4}" srcOrd="0" destOrd="0" presId="urn:microsoft.com/office/officeart/2005/8/layout/vList3"/>
    <dgm:cxn modelId="{5B2A5AB1-5AC8-4D56-80B7-E4F13CDAF7A0}" type="presParOf" srcId="{78CB6929-B748-485B-85EC-D777AF412EC0}" destId="{6414DA46-EB1E-4B2F-9386-5A18D4238C2E}" srcOrd="1" destOrd="0" presId="urn:microsoft.com/office/officeart/2005/8/layout/vList3"/>
    <dgm:cxn modelId="{9BA08618-C762-496A-9F34-3179BC88BF27}" type="presParOf" srcId="{B198EA03-9B40-47F9-8205-90B9E9C9E36B}" destId="{4AC59B48-9AB4-4CCA-8017-E6DA8FC13C4D}" srcOrd="3" destOrd="0" presId="urn:microsoft.com/office/officeart/2005/8/layout/vList3"/>
    <dgm:cxn modelId="{5F36C100-87DC-48BE-953E-1F58E5851D10}" type="presParOf" srcId="{B198EA03-9B40-47F9-8205-90B9E9C9E36B}" destId="{17F5C7CD-A1A5-49A9-BB85-1F59CE2A9C5D}" srcOrd="4" destOrd="0" presId="urn:microsoft.com/office/officeart/2005/8/layout/vList3"/>
    <dgm:cxn modelId="{F6A79B0E-2DC8-4530-8BAB-1784F996E89A}" type="presParOf" srcId="{17F5C7CD-A1A5-49A9-BB85-1F59CE2A9C5D}" destId="{09C0EE12-0D6D-4A40-B294-2BA0CC9CF5A6}" srcOrd="0" destOrd="0" presId="urn:microsoft.com/office/officeart/2005/8/layout/vList3"/>
    <dgm:cxn modelId="{3691B55C-84B1-4B01-95EB-8C2B6111B3A2}" type="presParOf" srcId="{17F5C7CD-A1A5-49A9-BB85-1F59CE2A9C5D}" destId="{139610F1-0911-4A5A-8799-0762724AC0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E9388E-EE9D-4B40-87E2-3E774105B1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ABCC28-1C51-4661-9666-3295ACC9BF09}">
      <dgm:prSet phldrT="[Текст]" custT="1"/>
      <dgm:spPr/>
      <dgm:t>
        <a:bodyPr/>
        <a:lstStyle/>
        <a:p>
          <a:r>
            <a:rPr lang="ru-RU" sz="4400" dirty="0" smtClean="0"/>
            <a:t>КРС – 1 017</a:t>
          </a:r>
          <a:endParaRPr lang="ru-RU" sz="4400" dirty="0"/>
        </a:p>
      </dgm:t>
    </dgm:pt>
    <dgm:pt modelId="{00EEB6AC-A61B-4C86-BA75-1EF140A476DF}" type="parTrans" cxnId="{51F25799-C3D6-4BFE-B42E-D20216EE747C}">
      <dgm:prSet/>
      <dgm:spPr/>
      <dgm:t>
        <a:bodyPr/>
        <a:lstStyle/>
        <a:p>
          <a:endParaRPr lang="ru-RU"/>
        </a:p>
      </dgm:t>
    </dgm:pt>
    <dgm:pt modelId="{61996C71-5A1D-434C-A597-74577DE1BE00}" type="sibTrans" cxnId="{51F25799-C3D6-4BFE-B42E-D20216EE747C}">
      <dgm:prSet/>
      <dgm:spPr/>
      <dgm:t>
        <a:bodyPr/>
        <a:lstStyle/>
        <a:p>
          <a:endParaRPr lang="ru-RU"/>
        </a:p>
      </dgm:t>
    </dgm:pt>
    <dgm:pt modelId="{5AFC32FC-040D-459A-AB44-4E815D2ABFF1}">
      <dgm:prSet phldrT="[Текст]" custT="1"/>
      <dgm:spPr/>
      <dgm:t>
        <a:bodyPr/>
        <a:lstStyle/>
        <a:p>
          <a:r>
            <a:rPr lang="ru-RU" sz="4000" dirty="0" smtClean="0"/>
            <a:t>Свиньи - </a:t>
          </a:r>
          <a:r>
            <a:rPr lang="ru-RU" sz="4000" dirty="0" smtClean="0"/>
            <a:t>215</a:t>
          </a:r>
          <a:endParaRPr lang="ru-RU" sz="4000" dirty="0"/>
        </a:p>
      </dgm:t>
    </dgm:pt>
    <dgm:pt modelId="{E96B2BB8-6A12-4D5B-BBC5-39174B9D9BD0}" type="parTrans" cxnId="{B958F49F-5669-4B4A-9F54-2ACA8873707B}">
      <dgm:prSet/>
      <dgm:spPr/>
      <dgm:t>
        <a:bodyPr/>
        <a:lstStyle/>
        <a:p>
          <a:endParaRPr lang="ru-RU"/>
        </a:p>
      </dgm:t>
    </dgm:pt>
    <dgm:pt modelId="{AC206DC4-5ED9-4770-8E48-5BD510C0148A}" type="sibTrans" cxnId="{B958F49F-5669-4B4A-9F54-2ACA8873707B}">
      <dgm:prSet/>
      <dgm:spPr/>
      <dgm:t>
        <a:bodyPr/>
        <a:lstStyle/>
        <a:p>
          <a:endParaRPr lang="ru-RU"/>
        </a:p>
      </dgm:t>
    </dgm:pt>
    <dgm:pt modelId="{FF383942-A0C8-4CD1-9304-8A8DAC0128BB}">
      <dgm:prSet phldrT="[Текст]" custT="1"/>
      <dgm:spPr/>
      <dgm:t>
        <a:bodyPr/>
        <a:lstStyle/>
        <a:p>
          <a:r>
            <a:rPr lang="ru-RU" sz="4000" dirty="0" smtClean="0"/>
            <a:t>Овцы – 1 </a:t>
          </a:r>
          <a:r>
            <a:rPr lang="ru-RU" sz="4000" dirty="0" smtClean="0"/>
            <a:t>630,0</a:t>
          </a:r>
          <a:endParaRPr lang="ru-RU" sz="4000" dirty="0"/>
        </a:p>
      </dgm:t>
    </dgm:pt>
    <dgm:pt modelId="{24D0987D-6FE0-4A70-9CCE-816A3FA33615}" type="parTrans" cxnId="{8886A19E-7230-4357-9050-5BECF380EA19}">
      <dgm:prSet/>
      <dgm:spPr/>
      <dgm:t>
        <a:bodyPr/>
        <a:lstStyle/>
        <a:p>
          <a:endParaRPr lang="ru-RU"/>
        </a:p>
      </dgm:t>
    </dgm:pt>
    <dgm:pt modelId="{FF5DD8FF-0804-4160-8C80-7996BE734B08}" type="sibTrans" cxnId="{8886A19E-7230-4357-9050-5BECF380EA19}">
      <dgm:prSet/>
      <dgm:spPr/>
      <dgm:t>
        <a:bodyPr/>
        <a:lstStyle/>
        <a:p>
          <a:endParaRPr lang="ru-RU"/>
        </a:p>
      </dgm:t>
    </dgm:pt>
    <dgm:pt modelId="{BA2A21BE-9E03-485D-98B1-385FED6AF067}">
      <dgm:prSet phldrT="[Текст]" custT="1"/>
      <dgm:spPr/>
      <dgm:t>
        <a:bodyPr/>
        <a:lstStyle/>
        <a:p>
          <a:r>
            <a:rPr lang="ru-RU" sz="4000" dirty="0" smtClean="0"/>
            <a:t>Птица – </a:t>
          </a:r>
          <a:r>
            <a:rPr lang="ru-RU" sz="4000" dirty="0" smtClean="0"/>
            <a:t>15 000,0</a:t>
          </a:r>
          <a:endParaRPr lang="ru-RU" sz="4000" dirty="0"/>
        </a:p>
      </dgm:t>
    </dgm:pt>
    <dgm:pt modelId="{2AE15A7A-5B28-4511-94DB-D87F6A8E88DA}" type="parTrans" cxnId="{8F803F21-4BF5-4572-BC9E-774AA3672DE0}">
      <dgm:prSet/>
      <dgm:spPr/>
      <dgm:t>
        <a:bodyPr/>
        <a:lstStyle/>
        <a:p>
          <a:endParaRPr lang="ru-RU"/>
        </a:p>
      </dgm:t>
    </dgm:pt>
    <dgm:pt modelId="{93D2E930-5C0E-403B-90CC-3EC381DC8222}" type="sibTrans" cxnId="{8F803F21-4BF5-4572-BC9E-774AA3672DE0}">
      <dgm:prSet/>
      <dgm:spPr/>
      <dgm:t>
        <a:bodyPr/>
        <a:lstStyle/>
        <a:p>
          <a:endParaRPr lang="ru-RU"/>
        </a:p>
      </dgm:t>
    </dgm:pt>
    <dgm:pt modelId="{5F7FD32B-DC51-4D8D-BBAB-4B73F348A9FE}" type="pres">
      <dgm:prSet presAssocID="{2BE9388E-EE9D-4B40-87E2-3E774105B1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B19928-C567-4FAF-9680-71305F93781C}" type="pres">
      <dgm:prSet presAssocID="{BBABCC28-1C51-4661-9666-3295ACC9BF09}" presName="node" presStyleLbl="node1" presStyleIdx="0" presStyleCnt="4" custScaleY="48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6936F-56B4-42AB-9117-1964AC860B16}" type="pres">
      <dgm:prSet presAssocID="{61996C71-5A1D-434C-A597-74577DE1BE00}" presName="sibTrans" presStyleCnt="0"/>
      <dgm:spPr/>
    </dgm:pt>
    <dgm:pt modelId="{3BA99E31-A980-4404-AA56-FB2117940BF3}" type="pres">
      <dgm:prSet presAssocID="{5AFC32FC-040D-459A-AB44-4E815D2ABFF1}" presName="node" presStyleLbl="node1" presStyleIdx="1" presStyleCnt="4" custScaleY="46890" custLinFactNeighborX="1912" custLinFactNeighborY="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439B3-54A0-4FD3-A4CD-1A617A6D59BF}" type="pres">
      <dgm:prSet presAssocID="{AC206DC4-5ED9-4770-8E48-5BD510C0148A}" presName="sibTrans" presStyleCnt="0"/>
      <dgm:spPr/>
    </dgm:pt>
    <dgm:pt modelId="{9FD55661-EB86-4E7E-9A8D-5E21DF2E0031}" type="pres">
      <dgm:prSet presAssocID="{FF383942-A0C8-4CD1-9304-8A8DAC0128BB}" presName="node" presStyleLbl="node1" presStyleIdx="2" presStyleCnt="4" custScaleX="122688" custScaleY="56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43139-19CA-410A-A875-DB043EB6DBE1}" type="pres">
      <dgm:prSet presAssocID="{FF5DD8FF-0804-4160-8C80-7996BE734B08}" presName="sibTrans" presStyleCnt="0"/>
      <dgm:spPr/>
    </dgm:pt>
    <dgm:pt modelId="{970144F2-411E-4D47-B148-325E36A7CAD2}" type="pres">
      <dgm:prSet presAssocID="{BA2A21BE-9E03-485D-98B1-385FED6AF067}" presName="node" presStyleLbl="node1" presStyleIdx="3" presStyleCnt="4" custScaleX="130384" custScaleY="40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C690CA-D3E2-42A9-A70C-31A5B41D8E7A}" type="presOf" srcId="{2BE9388E-EE9D-4B40-87E2-3E774105B182}" destId="{5F7FD32B-DC51-4D8D-BBAB-4B73F348A9FE}" srcOrd="0" destOrd="0" presId="urn:microsoft.com/office/officeart/2005/8/layout/default"/>
    <dgm:cxn modelId="{B958F49F-5669-4B4A-9F54-2ACA8873707B}" srcId="{2BE9388E-EE9D-4B40-87E2-3E774105B182}" destId="{5AFC32FC-040D-459A-AB44-4E815D2ABFF1}" srcOrd="1" destOrd="0" parTransId="{E96B2BB8-6A12-4D5B-BBC5-39174B9D9BD0}" sibTransId="{AC206DC4-5ED9-4770-8E48-5BD510C0148A}"/>
    <dgm:cxn modelId="{8F803F21-4BF5-4572-BC9E-774AA3672DE0}" srcId="{2BE9388E-EE9D-4B40-87E2-3E774105B182}" destId="{BA2A21BE-9E03-485D-98B1-385FED6AF067}" srcOrd="3" destOrd="0" parTransId="{2AE15A7A-5B28-4511-94DB-D87F6A8E88DA}" sibTransId="{93D2E930-5C0E-403B-90CC-3EC381DC8222}"/>
    <dgm:cxn modelId="{8886A19E-7230-4357-9050-5BECF380EA19}" srcId="{2BE9388E-EE9D-4B40-87E2-3E774105B182}" destId="{FF383942-A0C8-4CD1-9304-8A8DAC0128BB}" srcOrd="2" destOrd="0" parTransId="{24D0987D-6FE0-4A70-9CCE-816A3FA33615}" sibTransId="{FF5DD8FF-0804-4160-8C80-7996BE734B08}"/>
    <dgm:cxn modelId="{0F51E411-78F5-410A-AF2B-3E07F0919D72}" type="presOf" srcId="{5AFC32FC-040D-459A-AB44-4E815D2ABFF1}" destId="{3BA99E31-A980-4404-AA56-FB2117940BF3}" srcOrd="0" destOrd="0" presId="urn:microsoft.com/office/officeart/2005/8/layout/default"/>
    <dgm:cxn modelId="{9C20829F-F060-47F2-AD53-55C4F812953E}" type="presOf" srcId="{BA2A21BE-9E03-485D-98B1-385FED6AF067}" destId="{970144F2-411E-4D47-B148-325E36A7CAD2}" srcOrd="0" destOrd="0" presId="urn:microsoft.com/office/officeart/2005/8/layout/default"/>
    <dgm:cxn modelId="{F354EF31-A19D-4B92-97D3-8B3B2BCE161C}" type="presOf" srcId="{FF383942-A0C8-4CD1-9304-8A8DAC0128BB}" destId="{9FD55661-EB86-4E7E-9A8D-5E21DF2E0031}" srcOrd="0" destOrd="0" presId="urn:microsoft.com/office/officeart/2005/8/layout/default"/>
    <dgm:cxn modelId="{F536FCD7-68B6-4572-8AFC-F77D5F306163}" type="presOf" srcId="{BBABCC28-1C51-4661-9666-3295ACC9BF09}" destId="{3FB19928-C567-4FAF-9680-71305F93781C}" srcOrd="0" destOrd="0" presId="urn:microsoft.com/office/officeart/2005/8/layout/default"/>
    <dgm:cxn modelId="{51F25799-C3D6-4BFE-B42E-D20216EE747C}" srcId="{2BE9388E-EE9D-4B40-87E2-3E774105B182}" destId="{BBABCC28-1C51-4661-9666-3295ACC9BF09}" srcOrd="0" destOrd="0" parTransId="{00EEB6AC-A61B-4C86-BA75-1EF140A476DF}" sibTransId="{61996C71-5A1D-434C-A597-74577DE1BE00}"/>
    <dgm:cxn modelId="{AB07345A-CD12-446E-969E-F262FD588F1D}" type="presParOf" srcId="{5F7FD32B-DC51-4D8D-BBAB-4B73F348A9FE}" destId="{3FB19928-C567-4FAF-9680-71305F93781C}" srcOrd="0" destOrd="0" presId="urn:microsoft.com/office/officeart/2005/8/layout/default"/>
    <dgm:cxn modelId="{C71C07F3-40A4-4B04-B086-E82503B353AC}" type="presParOf" srcId="{5F7FD32B-DC51-4D8D-BBAB-4B73F348A9FE}" destId="{35D6936F-56B4-42AB-9117-1964AC860B16}" srcOrd="1" destOrd="0" presId="urn:microsoft.com/office/officeart/2005/8/layout/default"/>
    <dgm:cxn modelId="{1237D3EC-53D0-4DEB-9FB8-36B8FB245A3A}" type="presParOf" srcId="{5F7FD32B-DC51-4D8D-BBAB-4B73F348A9FE}" destId="{3BA99E31-A980-4404-AA56-FB2117940BF3}" srcOrd="2" destOrd="0" presId="urn:microsoft.com/office/officeart/2005/8/layout/default"/>
    <dgm:cxn modelId="{015C5D7B-E050-44C3-8FDC-0D821BFBE578}" type="presParOf" srcId="{5F7FD32B-DC51-4D8D-BBAB-4B73F348A9FE}" destId="{8D4439B3-54A0-4FD3-A4CD-1A617A6D59BF}" srcOrd="3" destOrd="0" presId="urn:microsoft.com/office/officeart/2005/8/layout/default"/>
    <dgm:cxn modelId="{BEA63CF4-5542-432C-9A11-9634E73EA95A}" type="presParOf" srcId="{5F7FD32B-DC51-4D8D-BBAB-4B73F348A9FE}" destId="{9FD55661-EB86-4E7E-9A8D-5E21DF2E0031}" srcOrd="4" destOrd="0" presId="urn:microsoft.com/office/officeart/2005/8/layout/default"/>
    <dgm:cxn modelId="{C85D6E1F-7FDE-43BF-A55C-9776EB9019BE}" type="presParOf" srcId="{5F7FD32B-DC51-4D8D-BBAB-4B73F348A9FE}" destId="{1B143139-19CA-410A-A875-DB043EB6DBE1}" srcOrd="5" destOrd="0" presId="urn:microsoft.com/office/officeart/2005/8/layout/default"/>
    <dgm:cxn modelId="{711331CC-40A9-45D2-8CD1-2A564A7C7E60}" type="presParOf" srcId="{5F7FD32B-DC51-4D8D-BBAB-4B73F348A9FE}" destId="{970144F2-411E-4D47-B148-325E36A7CAD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7AD62-EC29-40AD-A0A3-8A717F9D212C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CCBBD-7F8C-4916-8E9D-2AD97B563AFD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2025 </a:t>
          </a:r>
          <a:r>
            <a:rPr lang="ru-RU" sz="3400" kern="1200" dirty="0" smtClean="0"/>
            <a:t>год – </a:t>
          </a:r>
          <a:r>
            <a:rPr lang="ru-RU" sz="3400" kern="1200" dirty="0" smtClean="0"/>
            <a:t>14,6 </a:t>
          </a:r>
          <a:r>
            <a:rPr lang="ru-RU" sz="3400" kern="1200" dirty="0" smtClean="0"/>
            <a:t>млн. руб.</a:t>
          </a:r>
          <a:endParaRPr lang="ru-RU" sz="3400" kern="1200" dirty="0"/>
        </a:p>
      </dsp:txBody>
      <dsp:txXfrm>
        <a:off x="460476" y="90417"/>
        <a:ext cx="5662728" cy="905688"/>
      </dsp:txXfrm>
    </dsp:sp>
    <dsp:sp modelId="{7371CE55-57AE-45D1-9488-AE5314D2466A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EFCFF-672D-4308-B46B-9CB3F5026565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2026 </a:t>
          </a:r>
          <a:r>
            <a:rPr lang="ru-RU" sz="3400" kern="1200" dirty="0" smtClean="0"/>
            <a:t>год – </a:t>
          </a:r>
          <a:r>
            <a:rPr lang="ru-RU" sz="3400" kern="1200" dirty="0" smtClean="0"/>
            <a:t>14,6 </a:t>
          </a:r>
          <a:r>
            <a:rPr lang="ru-RU" sz="3400" kern="1200" dirty="0" smtClean="0"/>
            <a:t>млн. руб.</a:t>
          </a:r>
          <a:endParaRPr lang="ru-RU" sz="3400" kern="1200" dirty="0"/>
        </a:p>
      </dsp:txBody>
      <dsp:txXfrm>
        <a:off x="460476" y="1632657"/>
        <a:ext cx="5662728" cy="905688"/>
      </dsp:txXfrm>
    </dsp:sp>
    <dsp:sp modelId="{4D6258E9-08E6-4542-B40C-CC00F0CCCA95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3E03E-C811-49C0-AACA-8CF5FB7FAF2C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2027 </a:t>
          </a:r>
          <a:r>
            <a:rPr lang="ru-RU" sz="3400" kern="1200" dirty="0" smtClean="0"/>
            <a:t>год – </a:t>
          </a:r>
          <a:r>
            <a:rPr lang="ru-RU" sz="3400" kern="1200" dirty="0" smtClean="0"/>
            <a:t>14,6 </a:t>
          </a:r>
          <a:r>
            <a:rPr lang="ru-RU" sz="3400" kern="1200" dirty="0" smtClean="0"/>
            <a:t>млн. руб.</a:t>
          </a:r>
          <a:endParaRPr lang="ru-RU" sz="3400" kern="1200" dirty="0"/>
        </a:p>
      </dsp:txBody>
      <dsp:txXfrm>
        <a:off x="460476" y="3174897"/>
        <a:ext cx="5662728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99BD4-06E4-434A-8264-50E85EC51B01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2025</a:t>
          </a:r>
          <a:endParaRPr lang="ru-RU" sz="3200" kern="1200" dirty="0"/>
        </a:p>
      </dsp:txBody>
      <dsp:txXfrm rot="-5400000">
        <a:off x="1" y="573596"/>
        <a:ext cx="1146297" cy="491270"/>
      </dsp:txXfrm>
    </dsp:sp>
    <dsp:sp modelId="{81A25511-9A9A-4855-B579-39B210700092}">
      <dsp:nvSpPr>
        <dsp:cNvPr id="0" name=""/>
        <dsp:cNvSpPr/>
      </dsp:nvSpPr>
      <dsp:spPr>
        <a:xfrm rot="5400000">
          <a:off x="2060239" y="-913494"/>
          <a:ext cx="1064418" cy="2892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173 423,06</a:t>
          </a:r>
          <a:endParaRPr lang="ru-RU" sz="3900" kern="1200" dirty="0"/>
        </a:p>
      </dsp:txBody>
      <dsp:txXfrm rot="-5400000">
        <a:off x="1146298" y="52408"/>
        <a:ext cx="2840341" cy="960496"/>
      </dsp:txXfrm>
    </dsp:sp>
    <dsp:sp modelId="{27F5E47F-80FE-4E22-AE55-9ECCCB10D0D5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2026</a:t>
          </a:r>
          <a:endParaRPr lang="ru-RU" sz="3200" kern="1200" dirty="0"/>
        </a:p>
      </dsp:txBody>
      <dsp:txXfrm rot="-5400000">
        <a:off x="1" y="2017346"/>
        <a:ext cx="1146297" cy="491270"/>
      </dsp:txXfrm>
    </dsp:sp>
    <dsp:sp modelId="{4560986D-8579-4F06-B87A-D689131122A4}">
      <dsp:nvSpPr>
        <dsp:cNvPr id="0" name=""/>
        <dsp:cNvSpPr/>
      </dsp:nvSpPr>
      <dsp:spPr>
        <a:xfrm rot="5400000">
          <a:off x="2060239" y="530255"/>
          <a:ext cx="1064418" cy="2892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180 360,00</a:t>
          </a:r>
          <a:endParaRPr lang="ru-RU" sz="3900" kern="1200" dirty="0"/>
        </a:p>
      </dsp:txBody>
      <dsp:txXfrm rot="-5400000">
        <a:off x="1146298" y="1496158"/>
        <a:ext cx="2840341" cy="960496"/>
      </dsp:txXfrm>
    </dsp:sp>
    <dsp:sp modelId="{A79F2BB4-5956-4E82-A8DF-61A8FA6E298A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2027</a:t>
          </a:r>
          <a:endParaRPr lang="ru-RU" sz="3200" kern="1200" dirty="0"/>
        </a:p>
      </dsp:txBody>
      <dsp:txXfrm rot="-5400000">
        <a:off x="1" y="3461096"/>
        <a:ext cx="1146297" cy="491270"/>
      </dsp:txXfrm>
    </dsp:sp>
    <dsp:sp modelId="{108E5BD8-E570-48F1-B4E9-61824F08D668}">
      <dsp:nvSpPr>
        <dsp:cNvPr id="0" name=""/>
        <dsp:cNvSpPr/>
      </dsp:nvSpPr>
      <dsp:spPr>
        <a:xfrm rot="5400000">
          <a:off x="2060239" y="1974005"/>
          <a:ext cx="1064418" cy="2892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187 574,39</a:t>
          </a:r>
          <a:endParaRPr lang="ru-RU" sz="3900" kern="1200" dirty="0"/>
        </a:p>
      </dsp:txBody>
      <dsp:txXfrm rot="-5400000">
        <a:off x="1146298" y="2939908"/>
        <a:ext cx="2840341" cy="960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DBB2D-262C-42B8-9AF4-873ADBF8098A}">
      <dsp:nvSpPr>
        <dsp:cNvPr id="0" name=""/>
        <dsp:cNvSpPr/>
      </dsp:nvSpPr>
      <dsp:spPr>
        <a:xfrm rot="10800000">
          <a:off x="1605012" y="827"/>
          <a:ext cx="5123729" cy="1257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3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2025 </a:t>
          </a:r>
          <a:r>
            <a:rPr lang="ru-RU" sz="4300" kern="1200" dirty="0" smtClean="0"/>
            <a:t>– </a:t>
          </a:r>
          <a:r>
            <a:rPr lang="ru-RU" sz="4300" kern="1200" dirty="0" smtClean="0"/>
            <a:t>59 966,48</a:t>
          </a:r>
          <a:endParaRPr lang="ru-RU" sz="4300" kern="1200" dirty="0"/>
        </a:p>
      </dsp:txBody>
      <dsp:txXfrm rot="10800000">
        <a:off x="1919461" y="827"/>
        <a:ext cx="4809280" cy="1257795"/>
      </dsp:txXfrm>
    </dsp:sp>
    <dsp:sp modelId="{C7A4CBE2-D764-4D1F-9B76-80CB2D85775E}">
      <dsp:nvSpPr>
        <dsp:cNvPr id="0" name=""/>
        <dsp:cNvSpPr/>
      </dsp:nvSpPr>
      <dsp:spPr>
        <a:xfrm>
          <a:off x="976114" y="827"/>
          <a:ext cx="1257795" cy="12577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4DA46-EB1E-4B2F-9386-5A18D4238C2E}">
      <dsp:nvSpPr>
        <dsp:cNvPr id="0" name=""/>
        <dsp:cNvSpPr/>
      </dsp:nvSpPr>
      <dsp:spPr>
        <a:xfrm rot="10800000">
          <a:off x="1605012" y="1634083"/>
          <a:ext cx="5123729" cy="1257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3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 </a:t>
          </a:r>
          <a:r>
            <a:rPr lang="ru-RU" sz="4300" kern="1200" dirty="0" smtClean="0"/>
            <a:t>2026 </a:t>
          </a:r>
          <a:r>
            <a:rPr lang="ru-RU" sz="4300" kern="1200" dirty="0" smtClean="0"/>
            <a:t>– </a:t>
          </a:r>
          <a:r>
            <a:rPr lang="ru-RU" sz="4300" kern="1200" dirty="0" smtClean="0"/>
            <a:t>62 365,15</a:t>
          </a:r>
          <a:endParaRPr lang="ru-RU" sz="4300" kern="1200" dirty="0"/>
        </a:p>
      </dsp:txBody>
      <dsp:txXfrm rot="10800000">
        <a:off x="1919461" y="1634083"/>
        <a:ext cx="4809280" cy="1257795"/>
      </dsp:txXfrm>
    </dsp:sp>
    <dsp:sp modelId="{586E7CFF-309A-4A25-8803-45DAD36BB5E4}">
      <dsp:nvSpPr>
        <dsp:cNvPr id="0" name=""/>
        <dsp:cNvSpPr/>
      </dsp:nvSpPr>
      <dsp:spPr>
        <a:xfrm>
          <a:off x="976114" y="1634083"/>
          <a:ext cx="1257795" cy="125779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610F1-0911-4A5A-8799-0762724AC05F}">
      <dsp:nvSpPr>
        <dsp:cNvPr id="0" name=""/>
        <dsp:cNvSpPr/>
      </dsp:nvSpPr>
      <dsp:spPr>
        <a:xfrm rot="10800000">
          <a:off x="1656198" y="3240360"/>
          <a:ext cx="5123729" cy="1257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3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2027 </a:t>
          </a:r>
          <a:r>
            <a:rPr lang="ru-RU" sz="4300" kern="1200" dirty="0" smtClean="0"/>
            <a:t>– </a:t>
          </a:r>
          <a:r>
            <a:rPr lang="ru-RU" sz="4300" kern="1200" dirty="0" smtClean="0"/>
            <a:t>64 859,75</a:t>
          </a:r>
          <a:endParaRPr lang="ru-RU" sz="4300" kern="1200" dirty="0"/>
        </a:p>
      </dsp:txBody>
      <dsp:txXfrm rot="10800000">
        <a:off x="1970647" y="3240360"/>
        <a:ext cx="4809280" cy="1257795"/>
      </dsp:txXfrm>
    </dsp:sp>
    <dsp:sp modelId="{09C0EE12-0D6D-4A40-B294-2BA0CC9CF5A6}">
      <dsp:nvSpPr>
        <dsp:cNvPr id="0" name=""/>
        <dsp:cNvSpPr/>
      </dsp:nvSpPr>
      <dsp:spPr>
        <a:xfrm>
          <a:off x="976114" y="3267340"/>
          <a:ext cx="1257795" cy="125779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19928-C567-4FAF-9680-71305F93781C}">
      <dsp:nvSpPr>
        <dsp:cNvPr id="0" name=""/>
        <dsp:cNvSpPr/>
      </dsp:nvSpPr>
      <dsp:spPr>
        <a:xfrm>
          <a:off x="837391" y="181994"/>
          <a:ext cx="3145779" cy="921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КРС – 1 017</a:t>
          </a:r>
          <a:endParaRPr lang="ru-RU" sz="4400" kern="1200" dirty="0"/>
        </a:p>
      </dsp:txBody>
      <dsp:txXfrm>
        <a:off x="837391" y="181994"/>
        <a:ext cx="3145779" cy="921329"/>
      </dsp:txXfrm>
    </dsp:sp>
    <dsp:sp modelId="{3BA99E31-A980-4404-AA56-FB2117940BF3}">
      <dsp:nvSpPr>
        <dsp:cNvPr id="0" name=""/>
        <dsp:cNvSpPr/>
      </dsp:nvSpPr>
      <dsp:spPr>
        <a:xfrm>
          <a:off x="4357896" y="215430"/>
          <a:ext cx="3145779" cy="885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Свиньи - </a:t>
          </a:r>
          <a:r>
            <a:rPr lang="ru-RU" sz="4000" kern="1200" dirty="0" smtClean="0"/>
            <a:t>215</a:t>
          </a:r>
          <a:endParaRPr lang="ru-RU" sz="4000" kern="1200" dirty="0"/>
        </a:p>
      </dsp:txBody>
      <dsp:txXfrm>
        <a:off x="4357896" y="215430"/>
        <a:ext cx="3145779" cy="885033"/>
      </dsp:txXfrm>
    </dsp:sp>
    <dsp:sp modelId="{9FD55661-EB86-4E7E-9A8D-5E21DF2E0031}">
      <dsp:nvSpPr>
        <dsp:cNvPr id="0" name=""/>
        <dsp:cNvSpPr/>
      </dsp:nvSpPr>
      <dsp:spPr>
        <a:xfrm>
          <a:off x="2627" y="1417901"/>
          <a:ext cx="3859493" cy="1068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Овцы – 1 </a:t>
          </a:r>
          <a:r>
            <a:rPr lang="ru-RU" sz="4000" kern="1200" dirty="0" smtClean="0"/>
            <a:t>630,0</a:t>
          </a:r>
          <a:endParaRPr lang="ru-RU" sz="4000" kern="1200" dirty="0"/>
        </a:p>
      </dsp:txBody>
      <dsp:txXfrm>
        <a:off x="2627" y="1417901"/>
        <a:ext cx="3859493" cy="1068344"/>
      </dsp:txXfrm>
    </dsp:sp>
    <dsp:sp modelId="{970144F2-411E-4D47-B148-325E36A7CAD2}">
      <dsp:nvSpPr>
        <dsp:cNvPr id="0" name=""/>
        <dsp:cNvSpPr/>
      </dsp:nvSpPr>
      <dsp:spPr>
        <a:xfrm>
          <a:off x="4176699" y="1566275"/>
          <a:ext cx="4101592" cy="771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Птица – </a:t>
          </a:r>
          <a:r>
            <a:rPr lang="ru-RU" sz="4000" kern="1200" dirty="0" smtClean="0"/>
            <a:t>15 000,0</a:t>
          </a:r>
          <a:endParaRPr lang="ru-RU" sz="4000" kern="1200" dirty="0"/>
        </a:p>
      </dsp:txBody>
      <dsp:txXfrm>
        <a:off x="4176699" y="1566275"/>
        <a:ext cx="4101592" cy="771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6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9000">
        <p14:glitter pattern="hexagon"/>
      </p:transition>
    </mc:Choice>
    <mc:Fallback xmlns="">
      <p:transition spd="slow" advClick="0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9000">
        <p14:glitter pattern="hexagon"/>
      </p:transition>
    </mc:Choice>
    <mc:Fallback xmlns="">
      <p:transition spd="slow" advClick="0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9000">
        <p14:glitter pattern="hexagon"/>
      </p:transition>
    </mc:Choice>
    <mc:Fallback xmlns="">
      <p:transition spd="slow" advClick="0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9000">
        <p14:glitter pattern="hexagon"/>
      </p:transition>
    </mc:Choice>
    <mc:Fallback xmlns="">
      <p:transition spd="slow" advClick="0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6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9000">
        <p14:glitter pattern="hexagon"/>
      </p:transition>
    </mc:Choice>
    <mc:Fallback xmlns="">
      <p:transition spd="slow" advClick="0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9000">
        <p14:glitter pattern="hexagon"/>
      </p:transition>
    </mc:Choice>
    <mc:Fallback xmlns="">
      <p:transition spd="slow" advClick="0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9000">
        <p14:glitter pattern="hexagon"/>
      </p:transition>
    </mc:Choice>
    <mc:Fallback xmlns="">
      <p:transition spd="slow" advClick="0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72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9000">
        <p14:glitter pattern="hexagon"/>
      </p:transition>
    </mc:Choice>
    <mc:Fallback xmlns="">
      <p:transition spd="slow" advClick="0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9000">
        <p14:glitter pattern="hexagon"/>
      </p:transition>
    </mc:Choice>
    <mc:Fallback xmlns="">
      <p:transition spd="slow" advClick="0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9000">
        <p14:glitter pattern="hexagon"/>
      </p:transition>
    </mc:Choice>
    <mc:Fallback xmlns="">
      <p:transition spd="slow" advClick="0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9000">
        <p14:glitter pattern="hexagon"/>
      </p:transition>
    </mc:Choice>
    <mc:Fallback xmlns="">
      <p:transition spd="slow" advClick="0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7B874-3661-4773-8B60-24CF39406C70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9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 advClick="0" advTm="9000">
        <p14:glitter pattern="hexagon"/>
      </p:transition>
    </mc:Choice>
    <mc:Fallback xmlns="">
      <p:transition spd="slow" advClick="0" advTm="9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показатели социально-экономического развития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352928" cy="426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0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9000">
        <p14:glitter pattern="hexagon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5" y="-603448"/>
            <a:ext cx="9147785" cy="74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Оборот розничной торговли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7362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680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9000">
        <p14:glitter pattern="hexagon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Фонд заработной платы, тыс. руб.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15299"/>
            <a:ext cx="4038600" cy="269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5665219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81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9000">
        <p14:glitter pattern="hexagon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Среднемесячная зарплата, руб.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4731275"/>
              </p:ext>
            </p:extLst>
          </p:nvPr>
        </p:nvGraphicFramePr>
        <p:xfrm>
          <a:off x="611560" y="1628800"/>
          <a:ext cx="77048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51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9000">
        <p14:glitter pattern="hexagon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6037"/>
            <a:ext cx="8229600" cy="1143000"/>
          </a:xfrm>
        </p:spPr>
        <p:txBody>
          <a:bodyPr/>
          <a:lstStyle/>
          <a:p>
            <a:r>
              <a:rPr lang="ru-RU" dirty="0" smtClean="0"/>
              <a:t>Сельское хозяйство, ед.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38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89" y="1124744"/>
            <a:ext cx="4229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52259623"/>
              </p:ext>
            </p:extLst>
          </p:nvPr>
        </p:nvGraphicFramePr>
        <p:xfrm>
          <a:off x="664196" y="4077072"/>
          <a:ext cx="8280920" cy="266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331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9000">
        <p14:glitter pattern="hexagon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86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Основные показатели социально-экономического развития</vt:lpstr>
      <vt:lpstr>Оборот розничной торговли</vt:lpstr>
      <vt:lpstr>Фонд заработной платы, тыс. руб.</vt:lpstr>
      <vt:lpstr>Среднемесячная зарплата, руб.</vt:lpstr>
      <vt:lpstr>Сельское хозяйство, ед.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показатели социально-экономического развития</dc:title>
  <dc:creator>Пользователь</dc:creator>
  <cp:lastModifiedBy>Пользователь</cp:lastModifiedBy>
  <cp:revision>5</cp:revision>
  <dcterms:created xsi:type="dcterms:W3CDTF">2023-07-19T07:28:20Z</dcterms:created>
  <dcterms:modified xsi:type="dcterms:W3CDTF">2025-02-06T06:28:21Z</dcterms:modified>
</cp:coreProperties>
</file>