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C856-D13D-46A0-9765-908D5ACF7D84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E6A459-A4E2-460B-A234-4154D98DABA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C856-D13D-46A0-9765-908D5ACF7D84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6A459-A4E2-460B-A234-4154D98DAB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C856-D13D-46A0-9765-908D5ACF7D84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6A459-A4E2-460B-A234-4154D98DAB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16FC856-D13D-46A0-9765-908D5ACF7D84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6E6A459-A4E2-460B-A234-4154D98DABAD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C856-D13D-46A0-9765-908D5ACF7D84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6A459-A4E2-460B-A234-4154D98DABA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C856-D13D-46A0-9765-908D5ACF7D84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6A459-A4E2-460B-A234-4154D98DABA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6A459-A4E2-460B-A234-4154D98DABA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C856-D13D-46A0-9765-908D5ACF7D84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C856-D13D-46A0-9765-908D5ACF7D84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6A459-A4E2-460B-A234-4154D98DABA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C856-D13D-46A0-9765-908D5ACF7D84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6A459-A4E2-460B-A234-4154D98DAB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16FC856-D13D-46A0-9765-908D5ACF7D84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6E6A459-A4E2-460B-A234-4154D98DABA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C856-D13D-46A0-9765-908D5ACF7D84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E6A459-A4E2-460B-A234-4154D98DABA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16FC856-D13D-46A0-9765-908D5ACF7D84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6E6A459-A4E2-460B-A234-4154D98DABAD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210546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Долговая устойчивость есть состояние бюджетной системы, когда долговая нагрузка на бюджет и экономику муниципального образования не превышает определенных нормативов (пороговых индикативных значений), а осуществляемые муниципальным образованием заимствования строятся с учётом оптимальной структуры и максимального использования возможности долговых инструментов.</a:t>
            </a:r>
          </a:p>
          <a:p>
            <a:endParaRPr lang="ru-RU" dirty="0" smtClean="0"/>
          </a:p>
          <a:p>
            <a:r>
              <a:rPr lang="ru-RU" dirty="0" smtClean="0"/>
              <a:t>Муниципальный долг Туриловского сельского поселения Миллеровского района по состоянию на </a:t>
            </a:r>
            <a:r>
              <a:rPr lang="ru-RU" dirty="0" smtClean="0"/>
              <a:t>01.01.2025 </a:t>
            </a:r>
            <a:r>
              <a:rPr lang="ru-RU" dirty="0" smtClean="0"/>
              <a:t>года составляет 0,0 тыс. рублей.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27984" y="476672"/>
            <a:ext cx="4345360" cy="2736304"/>
          </a:xfrm>
        </p:spPr>
        <p:txBody>
          <a:bodyPr/>
          <a:lstStyle/>
          <a:p>
            <a:r>
              <a:rPr lang="ru-RU" dirty="0" smtClean="0"/>
              <a:t>УРОВЕНЬ ДОЛГОВОЙ НАГРУЗКИ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0" y="800100"/>
            <a:ext cx="3049503" cy="2052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4596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</TotalTime>
  <Words>63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Бумажная</vt:lpstr>
      <vt:lpstr>УРОВЕНЬ ДОЛГОВОЙ НАГРУЗКИ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УРОВЕНЬ ДОЛГОВОЙ НАГРУЗКИ</dc:title>
  <dc:creator>Пользователь</dc:creator>
  <cp:lastModifiedBy>Пользователь</cp:lastModifiedBy>
  <cp:revision>3</cp:revision>
  <dcterms:created xsi:type="dcterms:W3CDTF">2024-03-27T12:22:31Z</dcterms:created>
  <dcterms:modified xsi:type="dcterms:W3CDTF">2025-02-06T10:00:37Z</dcterms:modified>
</cp:coreProperties>
</file>