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0304437725391686E-2"/>
                  <c:y val="-0.18501542749221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497982497766175E-2"/>
                  <c:y val="6.0275545514464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649835471986393E-2"/>
                  <c:y val="-0.133581390503441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5434.8</c:v>
                </c:pt>
                <c:pt idx="1">
                  <c:v>3984.1</c:v>
                </c:pt>
                <c:pt idx="2">
                  <c:v>3585.7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.14484679665738162"/>
                  <c:y val="7.6328952312864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141.19999999999999</c:v>
                </c:pt>
                <c:pt idx="1">
                  <c:v>155.19999999999999</c:v>
                </c:pt>
                <c:pt idx="2">
                  <c:v>169.3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949120"/>
        <c:axId val="176950656"/>
        <c:axId val="0"/>
      </c:bar3DChart>
      <c:catAx>
        <c:axId val="17694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950656"/>
        <c:crosses val="autoZero"/>
        <c:auto val="1"/>
        <c:lblAlgn val="ctr"/>
        <c:lblOffset val="100"/>
        <c:noMultiLvlLbl val="0"/>
      </c:catAx>
      <c:valAx>
        <c:axId val="17695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949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F81D32-431F-43AB-BAF8-6BF65F1E411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82BE05-A5BF-4DFE-8770-687D7E3960A2}">
      <dgm:prSet phldrT="[Текст]"/>
      <dgm:spPr/>
      <dgm:t>
        <a:bodyPr/>
        <a:lstStyle/>
        <a:p>
          <a:r>
            <a:rPr lang="ru-RU" dirty="0" smtClean="0"/>
            <a:t>Дотация – 5434,8 тыс. руб.</a:t>
          </a:r>
          <a:endParaRPr lang="ru-RU" dirty="0"/>
        </a:p>
      </dgm:t>
    </dgm:pt>
    <dgm:pt modelId="{B6689CFD-9ED9-4E6F-BFE7-F250383098E7}" type="parTrans" cxnId="{509515D3-84D5-454D-8AD7-ADD899F37032}">
      <dgm:prSet/>
      <dgm:spPr/>
      <dgm:t>
        <a:bodyPr/>
        <a:lstStyle/>
        <a:p>
          <a:endParaRPr lang="ru-RU"/>
        </a:p>
      </dgm:t>
    </dgm:pt>
    <dgm:pt modelId="{416C5760-A712-49AD-8E29-EED205B828DD}" type="sibTrans" cxnId="{509515D3-84D5-454D-8AD7-ADD899F37032}">
      <dgm:prSet/>
      <dgm:spPr/>
      <dgm:t>
        <a:bodyPr/>
        <a:lstStyle/>
        <a:p>
          <a:endParaRPr lang="ru-RU"/>
        </a:p>
      </dgm:t>
    </dgm:pt>
    <dgm:pt modelId="{3E62CD67-54E9-4755-BE49-FC80FC2FFBE5}">
      <dgm:prSet phldrT="[Текст]"/>
      <dgm:spPr/>
      <dgm:t>
        <a:bodyPr/>
        <a:lstStyle/>
        <a:p>
          <a:r>
            <a:rPr lang="ru-RU" dirty="0" smtClean="0"/>
            <a:t>Субвенция – 141,0 тыс. руб.</a:t>
          </a:r>
          <a:endParaRPr lang="ru-RU" dirty="0"/>
        </a:p>
      </dgm:t>
    </dgm:pt>
    <dgm:pt modelId="{57AAA27C-2379-498B-AB2C-BDCB1CDEC9B4}" type="parTrans" cxnId="{C52085F5-0669-428C-9B40-78D15CA974D4}">
      <dgm:prSet/>
      <dgm:spPr/>
      <dgm:t>
        <a:bodyPr/>
        <a:lstStyle/>
        <a:p>
          <a:endParaRPr lang="ru-RU"/>
        </a:p>
      </dgm:t>
    </dgm:pt>
    <dgm:pt modelId="{7C535436-32FF-468F-A5F5-064EABD89423}" type="sibTrans" cxnId="{C52085F5-0669-428C-9B40-78D15CA974D4}">
      <dgm:prSet/>
      <dgm:spPr/>
      <dgm:t>
        <a:bodyPr/>
        <a:lstStyle/>
        <a:p>
          <a:endParaRPr lang="ru-RU"/>
        </a:p>
      </dgm:t>
    </dgm:pt>
    <dgm:pt modelId="{44A1D97E-118B-46B6-9956-0F0C328117C3}">
      <dgm:prSet phldrT="[Текст]"/>
      <dgm:spPr/>
      <dgm:t>
        <a:bodyPr/>
        <a:lstStyle/>
        <a:p>
          <a:r>
            <a:rPr lang="ru-RU" dirty="0" smtClean="0"/>
            <a:t>Субвенция – 0,2 тыс. руб.</a:t>
          </a:r>
          <a:endParaRPr lang="ru-RU" dirty="0"/>
        </a:p>
      </dgm:t>
    </dgm:pt>
    <dgm:pt modelId="{9236662D-2805-40C4-8675-1938962613BF}" type="parTrans" cxnId="{F302BFC7-9894-4A84-8D0E-6E053E0D4182}">
      <dgm:prSet/>
      <dgm:spPr/>
      <dgm:t>
        <a:bodyPr/>
        <a:lstStyle/>
        <a:p>
          <a:endParaRPr lang="ru-RU"/>
        </a:p>
      </dgm:t>
    </dgm:pt>
    <dgm:pt modelId="{113886CB-CE81-4A92-ACD7-6F6874E70A21}" type="sibTrans" cxnId="{F302BFC7-9894-4A84-8D0E-6E053E0D4182}">
      <dgm:prSet/>
      <dgm:spPr/>
      <dgm:t>
        <a:bodyPr/>
        <a:lstStyle/>
        <a:p>
          <a:endParaRPr lang="ru-RU"/>
        </a:p>
      </dgm:t>
    </dgm:pt>
    <dgm:pt modelId="{A86CA2FF-C830-4C91-8B82-6C8A9769857A}" type="pres">
      <dgm:prSet presAssocID="{73F81D32-431F-43AB-BAF8-6BF65F1E4111}" presName="linear" presStyleCnt="0">
        <dgm:presLayoutVars>
          <dgm:dir/>
          <dgm:animLvl val="lvl"/>
          <dgm:resizeHandles val="exact"/>
        </dgm:presLayoutVars>
      </dgm:prSet>
      <dgm:spPr/>
    </dgm:pt>
    <dgm:pt modelId="{1B26B2A1-152C-4EF6-A43F-B908312A363A}" type="pres">
      <dgm:prSet presAssocID="{CF82BE05-A5BF-4DFE-8770-687D7E3960A2}" presName="parentLin" presStyleCnt="0"/>
      <dgm:spPr/>
    </dgm:pt>
    <dgm:pt modelId="{FA6BD442-B631-4931-8F6A-A761D6C2078E}" type="pres">
      <dgm:prSet presAssocID="{CF82BE05-A5BF-4DFE-8770-687D7E3960A2}" presName="parentLeftMargin" presStyleLbl="node1" presStyleIdx="0" presStyleCnt="3"/>
      <dgm:spPr/>
    </dgm:pt>
    <dgm:pt modelId="{D6F49E90-7671-4406-ACB8-AC201083124C}" type="pres">
      <dgm:prSet presAssocID="{CF82BE05-A5BF-4DFE-8770-687D7E3960A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34FE26C-6BB7-40A7-B1F7-0F96F2BCC13D}" type="pres">
      <dgm:prSet presAssocID="{CF82BE05-A5BF-4DFE-8770-687D7E3960A2}" presName="negativeSpace" presStyleCnt="0"/>
      <dgm:spPr/>
    </dgm:pt>
    <dgm:pt modelId="{0CBB28AC-4503-4733-BB86-6F575393DCC8}" type="pres">
      <dgm:prSet presAssocID="{CF82BE05-A5BF-4DFE-8770-687D7E3960A2}" presName="childText" presStyleLbl="conFgAcc1" presStyleIdx="0" presStyleCnt="3">
        <dgm:presLayoutVars>
          <dgm:bulletEnabled val="1"/>
        </dgm:presLayoutVars>
      </dgm:prSet>
      <dgm:spPr/>
    </dgm:pt>
    <dgm:pt modelId="{B8EF1D8E-BA78-4B55-AC4D-BDE90A1A94DC}" type="pres">
      <dgm:prSet presAssocID="{416C5760-A712-49AD-8E29-EED205B828DD}" presName="spaceBetweenRectangles" presStyleCnt="0"/>
      <dgm:spPr/>
    </dgm:pt>
    <dgm:pt modelId="{C0707217-F386-42F7-9837-FB1AB067449C}" type="pres">
      <dgm:prSet presAssocID="{3E62CD67-54E9-4755-BE49-FC80FC2FFBE5}" presName="parentLin" presStyleCnt="0"/>
      <dgm:spPr/>
    </dgm:pt>
    <dgm:pt modelId="{741E36AA-18C5-4BAA-B7CE-641E21D8A3C0}" type="pres">
      <dgm:prSet presAssocID="{3E62CD67-54E9-4755-BE49-FC80FC2FFBE5}" presName="parentLeftMargin" presStyleLbl="node1" presStyleIdx="0" presStyleCnt="3"/>
      <dgm:spPr/>
    </dgm:pt>
    <dgm:pt modelId="{79694BEA-46CA-4135-8BC6-2DB9B894C952}" type="pres">
      <dgm:prSet presAssocID="{3E62CD67-54E9-4755-BE49-FC80FC2FFBE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2D170C6-C8CF-42F3-8529-14CE72D94207}" type="pres">
      <dgm:prSet presAssocID="{3E62CD67-54E9-4755-BE49-FC80FC2FFBE5}" presName="negativeSpace" presStyleCnt="0"/>
      <dgm:spPr/>
    </dgm:pt>
    <dgm:pt modelId="{A55AE0AE-9A8E-4FA0-87A4-83EA2F4E37DC}" type="pres">
      <dgm:prSet presAssocID="{3E62CD67-54E9-4755-BE49-FC80FC2FFBE5}" presName="childText" presStyleLbl="conFgAcc1" presStyleIdx="1" presStyleCnt="3">
        <dgm:presLayoutVars>
          <dgm:bulletEnabled val="1"/>
        </dgm:presLayoutVars>
      </dgm:prSet>
      <dgm:spPr/>
    </dgm:pt>
    <dgm:pt modelId="{2F95B549-8AB4-4BDA-8C2C-3A68FC3023B2}" type="pres">
      <dgm:prSet presAssocID="{7C535436-32FF-468F-A5F5-064EABD89423}" presName="spaceBetweenRectangles" presStyleCnt="0"/>
      <dgm:spPr/>
    </dgm:pt>
    <dgm:pt modelId="{CFDDEED7-DC26-48AC-8353-8C38F3626228}" type="pres">
      <dgm:prSet presAssocID="{44A1D97E-118B-46B6-9956-0F0C328117C3}" presName="parentLin" presStyleCnt="0"/>
      <dgm:spPr/>
    </dgm:pt>
    <dgm:pt modelId="{2A6F9EC1-DE82-47AF-9783-E77895893BC4}" type="pres">
      <dgm:prSet presAssocID="{44A1D97E-118B-46B6-9956-0F0C328117C3}" presName="parentLeftMargin" presStyleLbl="node1" presStyleIdx="1" presStyleCnt="3"/>
      <dgm:spPr/>
    </dgm:pt>
    <dgm:pt modelId="{E466E025-4B8F-438B-9CEA-95C50A31DF38}" type="pres">
      <dgm:prSet presAssocID="{44A1D97E-118B-46B6-9956-0F0C328117C3}" presName="parentText" presStyleLbl="node1" presStyleIdx="2" presStyleCnt="3" custLinFactNeighborX="-15404" custLinFactNeighborY="6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3E620-4C76-4E28-8C5E-DE1FAB3AE718}" type="pres">
      <dgm:prSet presAssocID="{44A1D97E-118B-46B6-9956-0F0C328117C3}" presName="negativeSpace" presStyleCnt="0"/>
      <dgm:spPr/>
    </dgm:pt>
    <dgm:pt modelId="{D22B57DC-D51A-4462-9201-ED8DE2D39CE7}" type="pres">
      <dgm:prSet presAssocID="{44A1D97E-118B-46B6-9956-0F0C328117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C414218-1B91-443B-A4DE-229AF61D7330}" type="presOf" srcId="{3E62CD67-54E9-4755-BE49-FC80FC2FFBE5}" destId="{79694BEA-46CA-4135-8BC6-2DB9B894C952}" srcOrd="1" destOrd="0" presId="urn:microsoft.com/office/officeart/2005/8/layout/list1"/>
    <dgm:cxn modelId="{61044669-800E-4336-8A10-643A51F0A468}" type="presOf" srcId="{44A1D97E-118B-46B6-9956-0F0C328117C3}" destId="{E466E025-4B8F-438B-9CEA-95C50A31DF38}" srcOrd="1" destOrd="0" presId="urn:microsoft.com/office/officeart/2005/8/layout/list1"/>
    <dgm:cxn modelId="{AD390AA7-18C8-45CC-A7FA-11726947B007}" type="presOf" srcId="{CF82BE05-A5BF-4DFE-8770-687D7E3960A2}" destId="{FA6BD442-B631-4931-8F6A-A761D6C2078E}" srcOrd="0" destOrd="0" presId="urn:microsoft.com/office/officeart/2005/8/layout/list1"/>
    <dgm:cxn modelId="{B8549CA4-8A31-4B95-BAA8-064D74214CF4}" type="presOf" srcId="{3E62CD67-54E9-4755-BE49-FC80FC2FFBE5}" destId="{741E36AA-18C5-4BAA-B7CE-641E21D8A3C0}" srcOrd="0" destOrd="0" presId="urn:microsoft.com/office/officeart/2005/8/layout/list1"/>
    <dgm:cxn modelId="{C52085F5-0669-428C-9B40-78D15CA974D4}" srcId="{73F81D32-431F-43AB-BAF8-6BF65F1E4111}" destId="{3E62CD67-54E9-4755-BE49-FC80FC2FFBE5}" srcOrd="1" destOrd="0" parTransId="{57AAA27C-2379-498B-AB2C-BDCB1CDEC9B4}" sibTransId="{7C535436-32FF-468F-A5F5-064EABD89423}"/>
    <dgm:cxn modelId="{509515D3-84D5-454D-8AD7-ADD899F37032}" srcId="{73F81D32-431F-43AB-BAF8-6BF65F1E4111}" destId="{CF82BE05-A5BF-4DFE-8770-687D7E3960A2}" srcOrd="0" destOrd="0" parTransId="{B6689CFD-9ED9-4E6F-BFE7-F250383098E7}" sibTransId="{416C5760-A712-49AD-8E29-EED205B828DD}"/>
    <dgm:cxn modelId="{C6B8FDD3-3231-4CCD-B032-481C0C3B9E3D}" type="presOf" srcId="{73F81D32-431F-43AB-BAF8-6BF65F1E4111}" destId="{A86CA2FF-C830-4C91-8B82-6C8A9769857A}" srcOrd="0" destOrd="0" presId="urn:microsoft.com/office/officeart/2005/8/layout/list1"/>
    <dgm:cxn modelId="{C32E111F-FABD-416F-8832-CF12459FDDCD}" type="presOf" srcId="{CF82BE05-A5BF-4DFE-8770-687D7E3960A2}" destId="{D6F49E90-7671-4406-ACB8-AC201083124C}" srcOrd="1" destOrd="0" presId="urn:microsoft.com/office/officeart/2005/8/layout/list1"/>
    <dgm:cxn modelId="{970B6183-F778-4401-B28B-85450FF60E9A}" type="presOf" srcId="{44A1D97E-118B-46B6-9956-0F0C328117C3}" destId="{2A6F9EC1-DE82-47AF-9783-E77895893BC4}" srcOrd="0" destOrd="0" presId="urn:microsoft.com/office/officeart/2005/8/layout/list1"/>
    <dgm:cxn modelId="{F302BFC7-9894-4A84-8D0E-6E053E0D4182}" srcId="{73F81D32-431F-43AB-BAF8-6BF65F1E4111}" destId="{44A1D97E-118B-46B6-9956-0F0C328117C3}" srcOrd="2" destOrd="0" parTransId="{9236662D-2805-40C4-8675-1938962613BF}" sibTransId="{113886CB-CE81-4A92-ACD7-6F6874E70A21}"/>
    <dgm:cxn modelId="{050EDDA6-52C0-480E-B11B-FFAE13362E50}" type="presParOf" srcId="{A86CA2FF-C830-4C91-8B82-6C8A9769857A}" destId="{1B26B2A1-152C-4EF6-A43F-B908312A363A}" srcOrd="0" destOrd="0" presId="urn:microsoft.com/office/officeart/2005/8/layout/list1"/>
    <dgm:cxn modelId="{48CD5EBF-FC85-4476-ABF3-77564ACA0153}" type="presParOf" srcId="{1B26B2A1-152C-4EF6-A43F-B908312A363A}" destId="{FA6BD442-B631-4931-8F6A-A761D6C2078E}" srcOrd="0" destOrd="0" presId="urn:microsoft.com/office/officeart/2005/8/layout/list1"/>
    <dgm:cxn modelId="{E7C98974-8C82-45FE-A17A-89B546686DC3}" type="presParOf" srcId="{1B26B2A1-152C-4EF6-A43F-B908312A363A}" destId="{D6F49E90-7671-4406-ACB8-AC201083124C}" srcOrd="1" destOrd="0" presId="urn:microsoft.com/office/officeart/2005/8/layout/list1"/>
    <dgm:cxn modelId="{60B395AE-9971-4490-A424-C6BCBD575F8C}" type="presParOf" srcId="{A86CA2FF-C830-4C91-8B82-6C8A9769857A}" destId="{534FE26C-6BB7-40A7-B1F7-0F96F2BCC13D}" srcOrd="1" destOrd="0" presId="urn:microsoft.com/office/officeart/2005/8/layout/list1"/>
    <dgm:cxn modelId="{775B4883-F903-4354-BFBB-5FEDAA8F1C25}" type="presParOf" srcId="{A86CA2FF-C830-4C91-8B82-6C8A9769857A}" destId="{0CBB28AC-4503-4733-BB86-6F575393DCC8}" srcOrd="2" destOrd="0" presId="urn:microsoft.com/office/officeart/2005/8/layout/list1"/>
    <dgm:cxn modelId="{EADFD788-D26D-4766-9CF2-249B7F9B4D7F}" type="presParOf" srcId="{A86CA2FF-C830-4C91-8B82-6C8A9769857A}" destId="{B8EF1D8E-BA78-4B55-AC4D-BDE90A1A94DC}" srcOrd="3" destOrd="0" presId="urn:microsoft.com/office/officeart/2005/8/layout/list1"/>
    <dgm:cxn modelId="{ECE5BC4B-E401-42A2-8880-0813845E8B50}" type="presParOf" srcId="{A86CA2FF-C830-4C91-8B82-6C8A9769857A}" destId="{C0707217-F386-42F7-9837-FB1AB067449C}" srcOrd="4" destOrd="0" presId="urn:microsoft.com/office/officeart/2005/8/layout/list1"/>
    <dgm:cxn modelId="{1332CDE7-7369-4909-9FAA-86F14C8B6463}" type="presParOf" srcId="{C0707217-F386-42F7-9837-FB1AB067449C}" destId="{741E36AA-18C5-4BAA-B7CE-641E21D8A3C0}" srcOrd="0" destOrd="0" presId="urn:microsoft.com/office/officeart/2005/8/layout/list1"/>
    <dgm:cxn modelId="{C1CB99CC-6402-45DA-989A-9FD53FF0600C}" type="presParOf" srcId="{C0707217-F386-42F7-9837-FB1AB067449C}" destId="{79694BEA-46CA-4135-8BC6-2DB9B894C952}" srcOrd="1" destOrd="0" presId="urn:microsoft.com/office/officeart/2005/8/layout/list1"/>
    <dgm:cxn modelId="{DDC57FD4-1030-4342-BE0C-3CA2DD3F23BC}" type="presParOf" srcId="{A86CA2FF-C830-4C91-8B82-6C8A9769857A}" destId="{42D170C6-C8CF-42F3-8529-14CE72D94207}" srcOrd="5" destOrd="0" presId="urn:microsoft.com/office/officeart/2005/8/layout/list1"/>
    <dgm:cxn modelId="{4DB96C64-6723-4E44-9052-2ACA96749ED7}" type="presParOf" srcId="{A86CA2FF-C830-4C91-8B82-6C8A9769857A}" destId="{A55AE0AE-9A8E-4FA0-87A4-83EA2F4E37DC}" srcOrd="6" destOrd="0" presId="urn:microsoft.com/office/officeart/2005/8/layout/list1"/>
    <dgm:cxn modelId="{ED6F908A-6E43-416D-805D-4A57A22611FB}" type="presParOf" srcId="{A86CA2FF-C830-4C91-8B82-6C8A9769857A}" destId="{2F95B549-8AB4-4BDA-8C2C-3A68FC3023B2}" srcOrd="7" destOrd="0" presId="urn:microsoft.com/office/officeart/2005/8/layout/list1"/>
    <dgm:cxn modelId="{FD5867C4-FA85-4C73-941A-6C72F1A8160E}" type="presParOf" srcId="{A86CA2FF-C830-4C91-8B82-6C8A9769857A}" destId="{CFDDEED7-DC26-48AC-8353-8C38F3626228}" srcOrd="8" destOrd="0" presId="urn:microsoft.com/office/officeart/2005/8/layout/list1"/>
    <dgm:cxn modelId="{C8A29719-AF38-4EA9-9EA3-E38891109946}" type="presParOf" srcId="{CFDDEED7-DC26-48AC-8353-8C38F3626228}" destId="{2A6F9EC1-DE82-47AF-9783-E77895893BC4}" srcOrd="0" destOrd="0" presId="urn:microsoft.com/office/officeart/2005/8/layout/list1"/>
    <dgm:cxn modelId="{D4CDC7CA-4D19-45AC-B099-1F0418B92724}" type="presParOf" srcId="{CFDDEED7-DC26-48AC-8353-8C38F3626228}" destId="{E466E025-4B8F-438B-9CEA-95C50A31DF38}" srcOrd="1" destOrd="0" presId="urn:microsoft.com/office/officeart/2005/8/layout/list1"/>
    <dgm:cxn modelId="{9B2C19F6-EF9C-4180-B99D-C63688ED7FE6}" type="presParOf" srcId="{A86CA2FF-C830-4C91-8B82-6C8A9769857A}" destId="{B8E3E620-4C76-4E28-8C5E-DE1FAB3AE718}" srcOrd="9" destOrd="0" presId="urn:microsoft.com/office/officeart/2005/8/layout/list1"/>
    <dgm:cxn modelId="{D39A2A93-8D09-445B-94BF-514B8432B68A}" type="presParOf" srcId="{A86CA2FF-C830-4C91-8B82-6C8A9769857A}" destId="{D22B57DC-D51A-4462-9201-ED8DE2D39C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B28AC-4503-4733-BB86-6F575393DCC8}">
      <dsp:nvSpPr>
        <dsp:cNvPr id="0" name=""/>
        <dsp:cNvSpPr/>
      </dsp:nvSpPr>
      <dsp:spPr>
        <a:xfrm>
          <a:off x="0" y="114008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49E90-7671-4406-ACB8-AC201083124C}">
      <dsp:nvSpPr>
        <dsp:cNvPr id="0" name=""/>
        <dsp:cNvSpPr/>
      </dsp:nvSpPr>
      <dsp:spPr>
        <a:xfrm>
          <a:off x="170973" y="962963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Дотация – 5434,8 тыс. руб.</a:t>
          </a:r>
          <a:endParaRPr lang="ru-RU" sz="1200" kern="1200" dirty="0"/>
        </a:p>
      </dsp:txBody>
      <dsp:txXfrm>
        <a:off x="188266" y="980256"/>
        <a:ext cx="2359046" cy="319653"/>
      </dsp:txXfrm>
    </dsp:sp>
    <dsp:sp modelId="{A55AE0AE-9A8E-4FA0-87A4-83EA2F4E37DC}">
      <dsp:nvSpPr>
        <dsp:cNvPr id="0" name=""/>
        <dsp:cNvSpPr/>
      </dsp:nvSpPr>
      <dsp:spPr>
        <a:xfrm>
          <a:off x="0" y="168440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94BEA-46CA-4135-8BC6-2DB9B894C952}">
      <dsp:nvSpPr>
        <dsp:cNvPr id="0" name=""/>
        <dsp:cNvSpPr/>
      </dsp:nvSpPr>
      <dsp:spPr>
        <a:xfrm>
          <a:off x="170973" y="1507283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Субвенция – 141,0 тыс. руб.</a:t>
          </a:r>
          <a:endParaRPr lang="ru-RU" sz="1200" kern="1200" dirty="0"/>
        </a:p>
      </dsp:txBody>
      <dsp:txXfrm>
        <a:off x="188266" y="1524576"/>
        <a:ext cx="2359046" cy="319653"/>
      </dsp:txXfrm>
    </dsp:sp>
    <dsp:sp modelId="{D22B57DC-D51A-4462-9201-ED8DE2D39CE7}">
      <dsp:nvSpPr>
        <dsp:cNvPr id="0" name=""/>
        <dsp:cNvSpPr/>
      </dsp:nvSpPr>
      <dsp:spPr>
        <a:xfrm>
          <a:off x="0" y="222872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6E025-4B8F-438B-9CEA-95C50A31DF38}">
      <dsp:nvSpPr>
        <dsp:cNvPr id="0" name=""/>
        <dsp:cNvSpPr/>
      </dsp:nvSpPr>
      <dsp:spPr>
        <a:xfrm>
          <a:off x="144636" y="2054019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Субвенция – 0,2 тыс. руб.</a:t>
          </a:r>
          <a:endParaRPr lang="ru-RU" sz="1200" kern="1200" dirty="0"/>
        </a:p>
      </dsp:txBody>
      <dsp:txXfrm>
        <a:off x="161929" y="2071312"/>
        <a:ext cx="2359046" cy="31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309D0B5-E1FD-4BA9-9C69-33078EEE5296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776864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u="sng" dirty="0" smtClean="0"/>
              <a:t>Сведения о межбюджетных трансфертах получаемых в 2024 – 2026 годах</a:t>
            </a:r>
            <a:endParaRPr lang="ru-RU" sz="2400" b="1" i="1" u="sng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920206"/>
            <a:ext cx="3419475" cy="22796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77728"/>
            <a:ext cx="3419475" cy="2564606"/>
          </a:xfrm>
        </p:spPr>
      </p:pic>
    </p:spTree>
    <p:extLst>
      <p:ext uri="{BB962C8B-B14F-4D97-AF65-F5344CB8AC3E}">
        <p14:creationId xmlns:p14="http://schemas.microsoft.com/office/powerpoint/2010/main" val="71931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межбюджетных трансфертов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54634347"/>
              </p:ext>
            </p:extLst>
          </p:nvPr>
        </p:nvGraphicFramePr>
        <p:xfrm>
          <a:off x="1042988" y="2312988"/>
          <a:ext cx="3419475" cy="349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916833"/>
            <a:ext cx="3671391" cy="3282506"/>
          </a:xfrm>
        </p:spPr>
      </p:pic>
    </p:spTree>
    <p:extLst>
      <p:ext uri="{BB962C8B-B14F-4D97-AF65-F5344CB8AC3E}">
        <p14:creationId xmlns:p14="http://schemas.microsoft.com/office/powerpoint/2010/main" val="200289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064896" cy="1143000"/>
          </a:xfrm>
        </p:spPr>
        <p:txBody>
          <a:bodyPr>
            <a:noAutofit/>
          </a:bodyPr>
          <a:lstStyle/>
          <a:p>
            <a:r>
              <a:rPr lang="ru-RU" sz="3500" dirty="0" smtClean="0"/>
              <a:t>Распределение дотации по годам</a:t>
            </a:r>
            <a:endParaRPr lang="ru-RU" sz="35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64709276"/>
              </p:ext>
            </p:extLst>
          </p:nvPr>
        </p:nvGraphicFramePr>
        <p:xfrm>
          <a:off x="1403648" y="2330028"/>
          <a:ext cx="4105076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041578"/>
            <a:ext cx="2833871" cy="20162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05" y="4365104"/>
            <a:ext cx="2987824" cy="19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67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7578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Распределение субвенции по годам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988841"/>
            <a:ext cx="2880320" cy="1584176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03145835"/>
              </p:ext>
            </p:extLst>
          </p:nvPr>
        </p:nvGraphicFramePr>
        <p:xfrm>
          <a:off x="4645025" y="2312988"/>
          <a:ext cx="3419475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17032"/>
            <a:ext cx="3890239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94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000">
        <p:split orient="vert"/>
      </p:transition>
    </mc:Choice>
    <mc:Fallback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</TotalTime>
  <Words>49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Сведения о межбюджетных трансфертах получаемых в 2024 – 2026 годах</vt:lpstr>
      <vt:lpstr>Структура межбюджетных трансфертов </vt:lpstr>
      <vt:lpstr>Распределение дотации по годам</vt:lpstr>
      <vt:lpstr>Распределение субвенции по годам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о межбюджетных трансфертах получаемых в 2024 – 2026 годах</dc:title>
  <dc:creator>Пользователь</dc:creator>
  <cp:lastModifiedBy>Пользователь</cp:lastModifiedBy>
  <cp:revision>4</cp:revision>
  <dcterms:created xsi:type="dcterms:W3CDTF">2024-03-27T11:50:05Z</dcterms:created>
  <dcterms:modified xsi:type="dcterms:W3CDTF">2024-03-27T12:19:39Z</dcterms:modified>
</cp:coreProperties>
</file>