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17"/>
  </p:notesMasterIdLst>
  <p:handoutMasterIdLst>
    <p:handoutMasterId r:id="rId18"/>
  </p:handoutMasterIdLst>
  <p:sldIdLst>
    <p:sldId id="897" r:id="rId6"/>
    <p:sldId id="1202" r:id="rId7"/>
    <p:sldId id="1166" r:id="rId8"/>
    <p:sldId id="1590" r:id="rId9"/>
    <p:sldId id="1606" r:id="rId10"/>
    <p:sldId id="1170" r:id="rId11"/>
    <p:sldId id="904" r:id="rId12"/>
    <p:sldId id="1592" r:id="rId13"/>
    <p:sldId id="1607" r:id="rId14"/>
    <p:sldId id="1605" r:id="rId15"/>
    <p:sldId id="1500" r:id="rId1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29588315349475"/>
          <c:y val="2.7160303728796686E-2"/>
          <c:w val="0.4323352289297171"/>
          <c:h val="0.8890049569012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5980.1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622E-3"/>
                  <c:y val="-2.4691185207996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3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847.7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4131.3999999999996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12736"/>
        <c:axId val="65826816"/>
      </c:barChart>
      <c:catAx>
        <c:axId val="6581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65826816"/>
        <c:crosses val="autoZero"/>
        <c:auto val="1"/>
        <c:lblAlgn val="ctr"/>
        <c:lblOffset val="100"/>
        <c:noMultiLvlLbl val="0"/>
      </c:catAx>
      <c:valAx>
        <c:axId val="6582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8127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1 016,0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4 935,2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3 897,4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1 156,6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5,9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292,7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185,1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847,7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4 131,4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5 980,1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159,5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80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75680" y="101987"/>
        <a:ext cx="7518322" cy="11867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41814" y="1864243"/>
        <a:ext cx="7534511" cy="77250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80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53270" y="3169512"/>
        <a:ext cx="7563142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1 016,0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4 935,2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5,9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3 897,4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1 156,6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292,7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185,1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847,7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4 131,4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5 980,1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159,5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12.07.2023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12.07.2023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12.07.2023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25.10.2022 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2023 – 2025 годы (Постановление Администрации  Туриловского сельского поселения от 28.10.2022 №  90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2023 год и на плановый период 2024 и 2025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Туриловского сельского поселения Миллеровского района на 2023 год и на плановый период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2024 и 2025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Туриловского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2023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4 817,4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117,8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4 935,2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9976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185,1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836,2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596,4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620,3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5987,2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5462,4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5665,8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4118,5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3703,4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2977,0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11148,9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9762,2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9263,1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154,9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657,7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2023 год и на плановый период 2024 и 2025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областного закона «Об областном бюджете на 2023 год и на плановый период 2024 и 2025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2023-2025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25.10.2022 № 88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Туриловского сельского поселения Миллеровского 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2023-2025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2022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9 920,8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6 121,1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6 368,6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6 436,1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6 539,0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4 045,8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4 935,2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3 739,2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3 381,8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4 817,4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3 616,2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3 254,6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10 175,3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9 920,8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11 303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11 303,8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729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4 045,8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4 935,2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3 739,2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3 381,8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489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3 948,9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4 817,4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3 616,2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3 254,6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составили 11 303,8 тыс.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20515</TotalTime>
  <Words>818</Words>
  <Application>Microsoft Office PowerPoint</Application>
  <PresentationFormat>Экран (4:3)</PresentationFormat>
  <Paragraphs>221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10195094</vt:lpstr>
      <vt:lpstr>Городская</vt:lpstr>
      <vt:lpstr>3_Городская</vt:lpstr>
      <vt:lpstr>4_Городская</vt:lpstr>
      <vt:lpstr>19_Городская</vt:lpstr>
      <vt:lpstr>Презентация PowerPoint</vt:lpstr>
      <vt:lpstr>Презентация PowerPoint</vt:lpstr>
      <vt:lpstr>Основные направления бюджетной и налоговой политики Туриловского сельского поселения на 2023-2025 годы  </vt:lpstr>
      <vt:lpstr>Основные приоритеты Туриловского сельского поселения </vt:lpstr>
      <vt:lpstr>Меры, принимаемые для обеспечения сбалансированности бюджета Туриловского сельского поселения Миллеровского района  </vt:lpstr>
      <vt:lpstr>Основные характеристики бюджета Туриловского сельского поселения Миллеровского района на 2023-2025 годы</vt:lpstr>
      <vt:lpstr>Основные параметры бюджета Туриловского сельского поселения Миллеровского района на 2023 год</vt:lpstr>
      <vt:lpstr>Безвозмездные поступления из областного бюджета</vt:lpstr>
      <vt:lpstr>Расходы бюджета Туриловского сельского поселения Миллеровского района составили 11 303,8 тыс. руб., в том числе 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2149</cp:revision>
  <dcterms:created xsi:type="dcterms:W3CDTF">2011-10-21T12:19:44Z</dcterms:created>
  <dcterms:modified xsi:type="dcterms:W3CDTF">2023-07-12T10:17:48Z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